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</p:sldIdLst>
  <p:sldSz cx="18288000" cy="10287000"/>
  <p:notesSz cx="6858000" cy="9144000"/>
  <p:embeddedFontLst>
    <p:embeddedFont>
      <p:font typeface="Arial Black" panose="020B0A04020102020204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Open Sans Extra Bold" panose="020B0604020202020204" charset="0"/>
      <p:regular r:id="rId29"/>
    </p:embeddedFont>
    <p:embeddedFont>
      <p:font typeface="Open Sans Light Bold" panose="020B0604020202020204" charset="0"/>
      <p:regular r:id="rId30"/>
    </p:embeddedFont>
    <p:embeddedFont>
      <p:font typeface="PT Sans" panose="020B0503020203020204" pitchFamily="34" charset="0"/>
      <p:regular r:id="rId31"/>
      <p:bold r:id="rId32"/>
      <p:italic r:id="rId33"/>
      <p:boldItalic r:id="rId34"/>
    </p:embeddedFont>
    <p:embeddedFont>
      <p:font typeface="PT Sans Bold" panose="020B0703020203020204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4DE34C-75CD-4811-B8E7-E038792E4A2C}" v="42" dt="2023-02-14T18:16:29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7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590/1413-81232023282.09112022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4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sv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4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4.png"/><Relationship Id="rId5" Type="http://schemas.openxmlformats.org/officeDocument/2006/relationships/image" Target="../media/image14.png"/><Relationship Id="rId10" Type="http://schemas.openxmlformats.org/officeDocument/2006/relationships/image" Target="../media/image74.svg"/><Relationship Id="rId4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svg"/><Relationship Id="rId5" Type="http://schemas.openxmlformats.org/officeDocument/2006/relationships/image" Target="../media/image97.png"/><Relationship Id="rId4" Type="http://schemas.openxmlformats.org/officeDocument/2006/relationships/image" Target="../media/image9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1211" y="7702172"/>
            <a:ext cx="2557608" cy="170944"/>
            <a:chOff x="0" y="0"/>
            <a:chExt cx="2709186" cy="181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1715" y="0"/>
            <a:ext cx="10326285" cy="768202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57200" y="3841013"/>
            <a:ext cx="9067800" cy="304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lang="it-IT" sz="3600" dirty="0">
                <a:solidFill>
                  <a:srgbClr val="000000"/>
                </a:solidFill>
                <a:latin typeface="+mj-lt"/>
              </a:rPr>
              <a:t>LE POSSIBILITÀ DI MONITORAGGIO DEL PROCESSO DI INVECCHIAMENTO NEL CENTRO DI SALUTE E RICERCA UNIVERSIDADE VEIGA DE ALMEIDA (CSVA)</a:t>
            </a:r>
            <a:endParaRPr lang="en-US" sz="3600" dirty="0">
              <a:solidFill>
                <a:srgbClr val="000000"/>
              </a:solidFill>
              <a:latin typeface="Archiv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01211" y="8138807"/>
            <a:ext cx="12848189" cy="833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>
                <a:solidFill>
                  <a:srgbClr val="000000"/>
                </a:solidFill>
              </a:rPr>
              <a:t>Rita Leniza Oliveira da Rocha – </a:t>
            </a:r>
            <a:r>
              <a:rPr lang="it-IT" sz="2400" dirty="0">
                <a:solidFill>
                  <a:srgbClr val="000000"/>
                </a:solidFill>
              </a:rPr>
              <a:t>coordinatrice generale del centro di </a:t>
            </a:r>
            <a:r>
              <a:rPr lang="pt-BR" sz="2400" dirty="0" err="1">
                <a:solidFill>
                  <a:srgbClr val="000000"/>
                </a:solidFill>
              </a:rPr>
              <a:t>salute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lnSpc>
                <a:spcPts val="3360"/>
              </a:lnSpc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9300" y="920416"/>
            <a:ext cx="1620109" cy="108284"/>
            <a:chOff x="0" y="0"/>
            <a:chExt cx="2709186" cy="181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933598" y="5143500"/>
            <a:ext cx="2758206" cy="4726344"/>
            <a:chOff x="0" y="0"/>
            <a:chExt cx="3677608" cy="6301792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0" y="0"/>
              <a:ext cx="3677608" cy="6301792"/>
              <a:chOff x="0" y="0"/>
              <a:chExt cx="13843000" cy="2372077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6351" y="0"/>
                <a:ext cx="13810227" cy="4642574"/>
              </a:xfrm>
              <a:custGeom>
                <a:avLst/>
                <a:gdLst/>
                <a:ahLst/>
                <a:cxnLst/>
                <a:rect l="l" t="t" r="r" b="b"/>
                <a:pathLst>
                  <a:path w="13810227" h="4642574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406982" y="917222"/>
                    </a:move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30316" y="917222"/>
                    </a:lnTo>
                    <a:lnTo>
                      <a:pt x="1028295" y="1577340"/>
                    </a:lnTo>
                    <a:cubicBezTo>
                      <a:pt x="1031508" y="1588025"/>
                      <a:pt x="1029477" y="1599601"/>
                      <a:pt x="1022818" y="1608554"/>
                    </a:cubicBezTo>
                    <a:cubicBezTo>
                      <a:pt x="1016159" y="1617507"/>
                      <a:pt x="1005656" y="1622782"/>
                      <a:pt x="994498" y="1622778"/>
                    </a:cubicBezTo>
                    <a:lnTo>
                      <a:pt x="896708" y="1622778"/>
                    </a:lnTo>
                    <a:lnTo>
                      <a:pt x="850424" y="2225181"/>
                    </a:lnTo>
                    <a:cubicBezTo>
                      <a:pt x="849021" y="2243583"/>
                      <a:pt x="833672" y="2257794"/>
                      <a:pt x="815217" y="2257778"/>
                    </a:cubicBezTo>
                    <a:lnTo>
                      <a:pt x="807315" y="2257778"/>
                    </a:lnTo>
                    <a:cubicBezTo>
                      <a:pt x="731482" y="2257796"/>
                      <a:pt x="669194" y="2197876"/>
                      <a:pt x="666274" y="2122100"/>
                    </a:cubicBezTo>
                    <a:lnTo>
                      <a:pt x="647153" y="1622778"/>
                    </a:lnTo>
                    <a:lnTo>
                      <a:pt x="590145" y="1622778"/>
                    </a:lnTo>
                    <a:lnTo>
                      <a:pt x="570953" y="2122100"/>
                    </a:lnTo>
                    <a:cubicBezTo>
                      <a:pt x="568034" y="2197876"/>
                      <a:pt x="505746" y="2257796"/>
                      <a:pt x="429913" y="2257778"/>
                    </a:cubicBezTo>
                    <a:lnTo>
                      <a:pt x="422011" y="2257778"/>
                    </a:lnTo>
                    <a:cubicBezTo>
                      <a:pt x="403555" y="2257794"/>
                      <a:pt x="388206" y="2243583"/>
                      <a:pt x="386803" y="2225181"/>
                    </a:cubicBezTo>
                    <a:lnTo>
                      <a:pt x="340519" y="1622778"/>
                    </a:lnTo>
                    <a:lnTo>
                      <a:pt x="242729" y="1622778"/>
                    </a:lnTo>
                    <a:cubicBezTo>
                      <a:pt x="231571" y="1622782"/>
                      <a:pt x="221069" y="1617507"/>
                      <a:pt x="214410" y="1608554"/>
                    </a:cubicBezTo>
                    <a:cubicBezTo>
                      <a:pt x="207750" y="1599601"/>
                      <a:pt x="205719" y="1588025"/>
                      <a:pt x="208933" y="1577340"/>
                    </a:cubicBezTo>
                    <a:lnTo>
                      <a:pt x="406982" y="917222"/>
                    </a:lnTo>
                    <a:moveTo>
                      <a:pt x="2015649" y="0"/>
                    </a:moveTo>
                    <a:cubicBezTo>
                      <a:pt x="1898749" y="0"/>
                      <a:pt x="1803982" y="94766"/>
                      <a:pt x="1803982" y="211667"/>
                    </a:cubicBezTo>
                    <a:lnTo>
                      <a:pt x="1803982" y="282222"/>
                    </a:lnTo>
                    <a:cubicBezTo>
                      <a:pt x="1803982" y="399122"/>
                      <a:pt x="1898749" y="493889"/>
                      <a:pt x="2015649" y="493889"/>
                    </a:cubicBezTo>
                    <a:cubicBezTo>
                      <a:pt x="2132549" y="493889"/>
                      <a:pt x="2227316" y="399122"/>
                      <a:pt x="2227316" y="282222"/>
                    </a:cubicBezTo>
                    <a:lnTo>
                      <a:pt x="2227316" y="211667"/>
                    </a:lnTo>
                    <a:cubicBezTo>
                      <a:pt x="2227316" y="94766"/>
                      <a:pt x="2132549" y="0"/>
                      <a:pt x="2015649" y="0"/>
                    </a:cubicBezTo>
                    <a:moveTo>
                      <a:pt x="1803982" y="917222"/>
                    </a:moveTo>
                    <a:lnTo>
                      <a:pt x="1629005" y="1325598"/>
                    </a:lnTo>
                    <a:cubicBezTo>
                      <a:pt x="1606748" y="1377518"/>
                      <a:pt x="1555672" y="1411161"/>
                      <a:pt x="1499182" y="1411111"/>
                    </a:cubicBezTo>
                    <a:lnTo>
                      <a:pt x="1434130" y="1411111"/>
                    </a:lnTo>
                    <a:cubicBezTo>
                      <a:pt x="1422266" y="1411122"/>
                      <a:pt x="1411190" y="1405168"/>
                      <a:pt x="1404655" y="1395265"/>
                    </a:cubicBezTo>
                    <a:cubicBezTo>
                      <a:pt x="1398120" y="1385363"/>
                      <a:pt x="1397000" y="1372839"/>
                      <a:pt x="1401675" y="1361934"/>
                    </a:cubicBezTo>
                    <a:lnTo>
                      <a:pt x="1592316" y="917222"/>
                    </a:lnTo>
                    <a:lnTo>
                      <a:pt x="1662448" y="741821"/>
                    </a:lnTo>
                    <a:cubicBezTo>
                      <a:pt x="1705318" y="634683"/>
                      <a:pt x="1809095" y="564437"/>
                      <a:pt x="1924491" y="564444"/>
                    </a:cubicBezTo>
                    <a:lnTo>
                      <a:pt x="2106807" y="564444"/>
                    </a:lnTo>
                    <a:cubicBezTo>
                      <a:pt x="2222203" y="564437"/>
                      <a:pt x="2325980" y="634683"/>
                      <a:pt x="2368850" y="741821"/>
                    </a:cubicBezTo>
                    <a:lnTo>
                      <a:pt x="2438982" y="917222"/>
                    </a:lnTo>
                    <a:lnTo>
                      <a:pt x="2629553" y="1361934"/>
                    </a:lnTo>
                    <a:cubicBezTo>
                      <a:pt x="2634228" y="1372839"/>
                      <a:pt x="2633108" y="1385363"/>
                      <a:pt x="2626572" y="1395265"/>
                    </a:cubicBezTo>
                    <a:cubicBezTo>
                      <a:pt x="2620037" y="1405168"/>
                      <a:pt x="2608962" y="1411122"/>
                      <a:pt x="2597097" y="1411111"/>
                    </a:cubicBezTo>
                    <a:lnTo>
                      <a:pt x="2532045" y="1411111"/>
                    </a:lnTo>
                    <a:cubicBezTo>
                      <a:pt x="2475607" y="1411105"/>
                      <a:pt x="2424601" y="1377471"/>
                      <a:pt x="2402364" y="1325598"/>
                    </a:cubicBezTo>
                    <a:lnTo>
                      <a:pt x="2227316" y="917222"/>
                    </a:lnTo>
                    <a:lnTo>
                      <a:pt x="2425295" y="1577340"/>
                    </a:lnTo>
                    <a:cubicBezTo>
                      <a:pt x="2428508" y="1588025"/>
                      <a:pt x="2426477" y="1599601"/>
                      <a:pt x="2419818" y="1608554"/>
                    </a:cubicBezTo>
                    <a:cubicBezTo>
                      <a:pt x="2413159" y="1617507"/>
                      <a:pt x="2402657" y="1622782"/>
                      <a:pt x="2391499" y="1622778"/>
                    </a:cubicBezTo>
                    <a:lnTo>
                      <a:pt x="2293708" y="1622778"/>
                    </a:lnTo>
                    <a:lnTo>
                      <a:pt x="2247424" y="2225181"/>
                    </a:lnTo>
                    <a:cubicBezTo>
                      <a:pt x="2246021" y="2243583"/>
                      <a:pt x="2230672" y="2257794"/>
                      <a:pt x="2212217" y="2257778"/>
                    </a:cubicBezTo>
                    <a:lnTo>
                      <a:pt x="2204315" y="2257778"/>
                    </a:lnTo>
                    <a:cubicBezTo>
                      <a:pt x="2128482" y="2257796"/>
                      <a:pt x="2066194" y="2197876"/>
                      <a:pt x="2063274" y="2122100"/>
                    </a:cubicBezTo>
                    <a:lnTo>
                      <a:pt x="2044153" y="1622778"/>
                    </a:lnTo>
                    <a:lnTo>
                      <a:pt x="1987145" y="1622778"/>
                    </a:lnTo>
                    <a:lnTo>
                      <a:pt x="1967953" y="2122100"/>
                    </a:lnTo>
                    <a:cubicBezTo>
                      <a:pt x="1965034" y="2197876"/>
                      <a:pt x="1902746" y="2257796"/>
                      <a:pt x="1826913" y="2257778"/>
                    </a:cubicBezTo>
                    <a:lnTo>
                      <a:pt x="1819011" y="2257778"/>
                    </a:lnTo>
                    <a:cubicBezTo>
                      <a:pt x="1800555" y="2257794"/>
                      <a:pt x="1785206" y="2243583"/>
                      <a:pt x="1783803" y="2225181"/>
                    </a:cubicBezTo>
                    <a:lnTo>
                      <a:pt x="1737519" y="1622778"/>
                    </a:lnTo>
                    <a:lnTo>
                      <a:pt x="1639729" y="1622778"/>
                    </a:lnTo>
                    <a:cubicBezTo>
                      <a:pt x="1628571" y="1622782"/>
                      <a:pt x="1618069" y="1617507"/>
                      <a:pt x="1611410" y="1608554"/>
                    </a:cubicBezTo>
                    <a:cubicBezTo>
                      <a:pt x="1604750" y="1599601"/>
                      <a:pt x="1602719" y="1588025"/>
                      <a:pt x="1605933" y="1577340"/>
                    </a:cubicBezTo>
                    <a:lnTo>
                      <a:pt x="1803982" y="917222"/>
                    </a:lnTo>
                    <a:moveTo>
                      <a:pt x="3412649" y="0"/>
                    </a:moveTo>
                    <a:cubicBezTo>
                      <a:pt x="3295749" y="0"/>
                      <a:pt x="3200982" y="94766"/>
                      <a:pt x="3200982" y="211667"/>
                    </a:cubicBezTo>
                    <a:lnTo>
                      <a:pt x="3200982" y="282222"/>
                    </a:lnTo>
                    <a:cubicBezTo>
                      <a:pt x="3200982" y="399122"/>
                      <a:pt x="3295749" y="493889"/>
                      <a:pt x="3412649" y="493889"/>
                    </a:cubicBezTo>
                    <a:cubicBezTo>
                      <a:pt x="3529549" y="493889"/>
                      <a:pt x="3624316" y="399122"/>
                      <a:pt x="3624316" y="282222"/>
                    </a:cubicBezTo>
                    <a:lnTo>
                      <a:pt x="3624316" y="211667"/>
                    </a:lnTo>
                    <a:cubicBezTo>
                      <a:pt x="3624316" y="94766"/>
                      <a:pt x="3529549" y="0"/>
                      <a:pt x="3412649" y="0"/>
                    </a:cubicBezTo>
                    <a:moveTo>
                      <a:pt x="3200982" y="917222"/>
                    </a:moveTo>
                    <a:lnTo>
                      <a:pt x="3026005" y="1325598"/>
                    </a:lnTo>
                    <a:cubicBezTo>
                      <a:pt x="3003748" y="1377518"/>
                      <a:pt x="2952672" y="1411161"/>
                      <a:pt x="2896182" y="1411111"/>
                    </a:cubicBezTo>
                    <a:lnTo>
                      <a:pt x="2831130" y="1411111"/>
                    </a:lnTo>
                    <a:cubicBezTo>
                      <a:pt x="2819266" y="1411122"/>
                      <a:pt x="2808190" y="1405168"/>
                      <a:pt x="2801655" y="1395265"/>
                    </a:cubicBezTo>
                    <a:cubicBezTo>
                      <a:pt x="2795120" y="1385363"/>
                      <a:pt x="2794000" y="1372839"/>
                      <a:pt x="2798675" y="1361934"/>
                    </a:cubicBezTo>
                    <a:lnTo>
                      <a:pt x="2989316" y="917222"/>
                    </a:lnTo>
                    <a:lnTo>
                      <a:pt x="3059448" y="741821"/>
                    </a:lnTo>
                    <a:cubicBezTo>
                      <a:pt x="3102318" y="634683"/>
                      <a:pt x="3206095" y="564437"/>
                      <a:pt x="3321491" y="564444"/>
                    </a:cubicBezTo>
                    <a:lnTo>
                      <a:pt x="3503807" y="564444"/>
                    </a:lnTo>
                    <a:cubicBezTo>
                      <a:pt x="3619203" y="564437"/>
                      <a:pt x="3722980" y="634683"/>
                      <a:pt x="3765850" y="741821"/>
                    </a:cubicBezTo>
                    <a:lnTo>
                      <a:pt x="3835982" y="917222"/>
                    </a:lnTo>
                    <a:lnTo>
                      <a:pt x="4026553" y="1361934"/>
                    </a:lnTo>
                    <a:cubicBezTo>
                      <a:pt x="4031228" y="1372839"/>
                      <a:pt x="4030107" y="1385363"/>
                      <a:pt x="4023572" y="1395265"/>
                    </a:cubicBezTo>
                    <a:cubicBezTo>
                      <a:pt x="4017037" y="1405168"/>
                      <a:pt x="4005962" y="1411122"/>
                      <a:pt x="3994097" y="1411111"/>
                    </a:cubicBezTo>
                    <a:lnTo>
                      <a:pt x="3929045" y="1411111"/>
                    </a:lnTo>
                    <a:cubicBezTo>
                      <a:pt x="3872607" y="1411105"/>
                      <a:pt x="3821601" y="1377471"/>
                      <a:pt x="3799364" y="1325598"/>
                    </a:cubicBezTo>
                    <a:lnTo>
                      <a:pt x="3624316" y="917222"/>
                    </a:lnTo>
                    <a:lnTo>
                      <a:pt x="3822295" y="1577340"/>
                    </a:lnTo>
                    <a:cubicBezTo>
                      <a:pt x="3825508" y="1588025"/>
                      <a:pt x="3823477" y="1599601"/>
                      <a:pt x="3816818" y="1608554"/>
                    </a:cubicBezTo>
                    <a:cubicBezTo>
                      <a:pt x="3810159" y="1617507"/>
                      <a:pt x="3799656" y="1622782"/>
                      <a:pt x="3788499" y="1622778"/>
                    </a:cubicBezTo>
                    <a:lnTo>
                      <a:pt x="3690708" y="1622778"/>
                    </a:lnTo>
                    <a:lnTo>
                      <a:pt x="3644424" y="2225181"/>
                    </a:lnTo>
                    <a:cubicBezTo>
                      <a:pt x="3643021" y="2243583"/>
                      <a:pt x="3627672" y="2257794"/>
                      <a:pt x="3609217" y="2257778"/>
                    </a:cubicBezTo>
                    <a:lnTo>
                      <a:pt x="3601315" y="2257778"/>
                    </a:lnTo>
                    <a:cubicBezTo>
                      <a:pt x="3525482" y="2257796"/>
                      <a:pt x="3463194" y="2197876"/>
                      <a:pt x="3460274" y="2122100"/>
                    </a:cubicBezTo>
                    <a:lnTo>
                      <a:pt x="3441153" y="1622778"/>
                    </a:lnTo>
                    <a:lnTo>
                      <a:pt x="3384145" y="1622778"/>
                    </a:lnTo>
                    <a:lnTo>
                      <a:pt x="3364953" y="2122100"/>
                    </a:lnTo>
                    <a:cubicBezTo>
                      <a:pt x="3362034" y="2197876"/>
                      <a:pt x="3299746" y="2257796"/>
                      <a:pt x="3223913" y="2257778"/>
                    </a:cubicBezTo>
                    <a:lnTo>
                      <a:pt x="3216011" y="2257778"/>
                    </a:lnTo>
                    <a:cubicBezTo>
                      <a:pt x="3197555" y="2257794"/>
                      <a:pt x="3182206" y="2243583"/>
                      <a:pt x="3180803" y="2225181"/>
                    </a:cubicBezTo>
                    <a:lnTo>
                      <a:pt x="3134519" y="1622778"/>
                    </a:lnTo>
                    <a:lnTo>
                      <a:pt x="3036729" y="1622778"/>
                    </a:lnTo>
                    <a:cubicBezTo>
                      <a:pt x="3025571" y="1622782"/>
                      <a:pt x="3015069" y="1617507"/>
                      <a:pt x="3008410" y="1608554"/>
                    </a:cubicBezTo>
                    <a:cubicBezTo>
                      <a:pt x="3001750" y="1599601"/>
                      <a:pt x="2999719" y="1588025"/>
                      <a:pt x="3002933" y="1577340"/>
                    </a:cubicBezTo>
                    <a:lnTo>
                      <a:pt x="3200982" y="917222"/>
                    </a:lnTo>
                    <a:moveTo>
                      <a:pt x="4809649" y="0"/>
                    </a:moveTo>
                    <a:cubicBezTo>
                      <a:pt x="4692749" y="0"/>
                      <a:pt x="4597982" y="94766"/>
                      <a:pt x="4597982" y="211667"/>
                    </a:cubicBezTo>
                    <a:lnTo>
                      <a:pt x="4597982" y="282222"/>
                    </a:lnTo>
                    <a:cubicBezTo>
                      <a:pt x="4597982" y="399122"/>
                      <a:pt x="4692749" y="493889"/>
                      <a:pt x="4809649" y="493889"/>
                    </a:cubicBezTo>
                    <a:cubicBezTo>
                      <a:pt x="4926549" y="493889"/>
                      <a:pt x="5021316" y="399122"/>
                      <a:pt x="5021316" y="282222"/>
                    </a:cubicBezTo>
                    <a:lnTo>
                      <a:pt x="5021316" y="211667"/>
                    </a:lnTo>
                    <a:cubicBezTo>
                      <a:pt x="5021316" y="94766"/>
                      <a:pt x="4926549" y="0"/>
                      <a:pt x="4809649" y="0"/>
                    </a:cubicBezTo>
                    <a:moveTo>
                      <a:pt x="4597982" y="917222"/>
                    </a:moveTo>
                    <a:lnTo>
                      <a:pt x="4423004" y="1325598"/>
                    </a:lnTo>
                    <a:cubicBezTo>
                      <a:pt x="4400748" y="1377518"/>
                      <a:pt x="4349672" y="1411161"/>
                      <a:pt x="4293182" y="1411111"/>
                    </a:cubicBezTo>
                    <a:lnTo>
                      <a:pt x="4228130" y="1411111"/>
                    </a:lnTo>
                    <a:cubicBezTo>
                      <a:pt x="4216265" y="1411122"/>
                      <a:pt x="4205191" y="1405168"/>
                      <a:pt x="4198655" y="1395265"/>
                    </a:cubicBezTo>
                    <a:cubicBezTo>
                      <a:pt x="4192120" y="1385363"/>
                      <a:pt x="4191000" y="1372839"/>
                      <a:pt x="4195674" y="1361934"/>
                    </a:cubicBezTo>
                    <a:lnTo>
                      <a:pt x="4386316" y="917222"/>
                    </a:lnTo>
                    <a:lnTo>
                      <a:pt x="4456448" y="741821"/>
                    </a:lnTo>
                    <a:cubicBezTo>
                      <a:pt x="4499318" y="634683"/>
                      <a:pt x="4603095" y="564437"/>
                      <a:pt x="4718491" y="564444"/>
                    </a:cubicBezTo>
                    <a:lnTo>
                      <a:pt x="4900807" y="564444"/>
                    </a:lnTo>
                    <a:cubicBezTo>
                      <a:pt x="5016203" y="564437"/>
                      <a:pt x="5119980" y="634683"/>
                      <a:pt x="5162850" y="741821"/>
                    </a:cubicBezTo>
                    <a:lnTo>
                      <a:pt x="5232982" y="917222"/>
                    </a:lnTo>
                    <a:lnTo>
                      <a:pt x="5423553" y="1361934"/>
                    </a:lnTo>
                    <a:cubicBezTo>
                      <a:pt x="5428228" y="1372839"/>
                      <a:pt x="5427107" y="1385363"/>
                      <a:pt x="5420572" y="1395265"/>
                    </a:cubicBezTo>
                    <a:cubicBezTo>
                      <a:pt x="5414037" y="1405168"/>
                      <a:pt x="5402962" y="1411122"/>
                      <a:pt x="5391097" y="1411111"/>
                    </a:cubicBezTo>
                    <a:lnTo>
                      <a:pt x="5326045" y="1411111"/>
                    </a:lnTo>
                    <a:cubicBezTo>
                      <a:pt x="5269607" y="1411105"/>
                      <a:pt x="5218601" y="1377471"/>
                      <a:pt x="5196364" y="1325598"/>
                    </a:cubicBezTo>
                    <a:lnTo>
                      <a:pt x="5021316" y="917222"/>
                    </a:lnTo>
                    <a:lnTo>
                      <a:pt x="5219295" y="1577340"/>
                    </a:lnTo>
                    <a:cubicBezTo>
                      <a:pt x="5222508" y="1588025"/>
                      <a:pt x="5220477" y="1599601"/>
                      <a:pt x="5213818" y="1608554"/>
                    </a:cubicBezTo>
                    <a:cubicBezTo>
                      <a:pt x="5207159" y="1617507"/>
                      <a:pt x="5196656" y="1622782"/>
                      <a:pt x="5185499" y="1622778"/>
                    </a:cubicBezTo>
                    <a:lnTo>
                      <a:pt x="5087708" y="1622778"/>
                    </a:lnTo>
                    <a:lnTo>
                      <a:pt x="5041424" y="2225181"/>
                    </a:lnTo>
                    <a:cubicBezTo>
                      <a:pt x="5040021" y="2243583"/>
                      <a:pt x="5024672" y="2257794"/>
                      <a:pt x="5006217" y="2257778"/>
                    </a:cubicBezTo>
                    <a:lnTo>
                      <a:pt x="4998315" y="2257778"/>
                    </a:lnTo>
                    <a:cubicBezTo>
                      <a:pt x="4922482" y="2257796"/>
                      <a:pt x="4860194" y="2197876"/>
                      <a:pt x="4857274" y="2122100"/>
                    </a:cubicBezTo>
                    <a:lnTo>
                      <a:pt x="4838153" y="1622778"/>
                    </a:lnTo>
                    <a:lnTo>
                      <a:pt x="4781145" y="1622778"/>
                    </a:lnTo>
                    <a:lnTo>
                      <a:pt x="4761953" y="2122100"/>
                    </a:lnTo>
                    <a:cubicBezTo>
                      <a:pt x="4759034" y="2197876"/>
                      <a:pt x="4696746" y="2257796"/>
                      <a:pt x="4620913" y="2257778"/>
                    </a:cubicBezTo>
                    <a:lnTo>
                      <a:pt x="4613011" y="2257778"/>
                    </a:lnTo>
                    <a:cubicBezTo>
                      <a:pt x="4594555" y="2257794"/>
                      <a:pt x="4579206" y="2243583"/>
                      <a:pt x="4577803" y="2225181"/>
                    </a:cubicBezTo>
                    <a:lnTo>
                      <a:pt x="4531519" y="1622778"/>
                    </a:lnTo>
                    <a:lnTo>
                      <a:pt x="4433729" y="1622778"/>
                    </a:lnTo>
                    <a:cubicBezTo>
                      <a:pt x="4422571" y="1622782"/>
                      <a:pt x="4412069" y="1617507"/>
                      <a:pt x="4405410" y="1608554"/>
                    </a:cubicBezTo>
                    <a:cubicBezTo>
                      <a:pt x="4398750" y="1599601"/>
                      <a:pt x="4396720" y="1588025"/>
                      <a:pt x="4399933" y="1577340"/>
                    </a:cubicBezTo>
                    <a:lnTo>
                      <a:pt x="4597982" y="917222"/>
                    </a:lnTo>
                    <a:moveTo>
                      <a:pt x="6206649" y="0"/>
                    </a:moveTo>
                    <a:cubicBezTo>
                      <a:pt x="6089749" y="0"/>
                      <a:pt x="5994982" y="94766"/>
                      <a:pt x="5994982" y="211667"/>
                    </a:cubicBezTo>
                    <a:lnTo>
                      <a:pt x="5994982" y="282222"/>
                    </a:lnTo>
                    <a:cubicBezTo>
                      <a:pt x="5994982" y="399122"/>
                      <a:pt x="6089749" y="493889"/>
                      <a:pt x="6206649" y="493889"/>
                    </a:cubicBezTo>
                    <a:cubicBezTo>
                      <a:pt x="6323549" y="493889"/>
                      <a:pt x="6418316" y="399122"/>
                      <a:pt x="6418316" y="282222"/>
                    </a:cubicBezTo>
                    <a:lnTo>
                      <a:pt x="6418316" y="211667"/>
                    </a:lnTo>
                    <a:cubicBezTo>
                      <a:pt x="6418316" y="94766"/>
                      <a:pt x="6323549" y="0"/>
                      <a:pt x="6206649" y="0"/>
                    </a:cubicBezTo>
                    <a:moveTo>
                      <a:pt x="5994982" y="917222"/>
                    </a:moveTo>
                    <a:lnTo>
                      <a:pt x="5820004" y="1325598"/>
                    </a:lnTo>
                    <a:cubicBezTo>
                      <a:pt x="5797748" y="1377518"/>
                      <a:pt x="5746672" y="1411161"/>
                      <a:pt x="5690182" y="1411111"/>
                    </a:cubicBezTo>
                    <a:lnTo>
                      <a:pt x="5625130" y="1411111"/>
                    </a:lnTo>
                    <a:cubicBezTo>
                      <a:pt x="5613265" y="1411122"/>
                      <a:pt x="5602191" y="1405168"/>
                      <a:pt x="5595655" y="1395265"/>
                    </a:cubicBezTo>
                    <a:cubicBezTo>
                      <a:pt x="5589120" y="1385363"/>
                      <a:pt x="5588000" y="1372839"/>
                      <a:pt x="5592674" y="1361934"/>
                    </a:cubicBezTo>
                    <a:lnTo>
                      <a:pt x="5783316" y="917222"/>
                    </a:lnTo>
                    <a:lnTo>
                      <a:pt x="5853448" y="741821"/>
                    </a:lnTo>
                    <a:cubicBezTo>
                      <a:pt x="5896318" y="634683"/>
                      <a:pt x="6000095" y="564437"/>
                      <a:pt x="6115491" y="564444"/>
                    </a:cubicBezTo>
                    <a:lnTo>
                      <a:pt x="6297807" y="564444"/>
                    </a:lnTo>
                    <a:cubicBezTo>
                      <a:pt x="6413203" y="564437"/>
                      <a:pt x="6516980" y="634683"/>
                      <a:pt x="6559850" y="741821"/>
                    </a:cubicBezTo>
                    <a:lnTo>
                      <a:pt x="6629982" y="917222"/>
                    </a:lnTo>
                    <a:lnTo>
                      <a:pt x="6820553" y="1361934"/>
                    </a:lnTo>
                    <a:cubicBezTo>
                      <a:pt x="6825228" y="1372839"/>
                      <a:pt x="6824107" y="1385363"/>
                      <a:pt x="6817572" y="1395265"/>
                    </a:cubicBezTo>
                    <a:cubicBezTo>
                      <a:pt x="6811037" y="1405168"/>
                      <a:pt x="6799962" y="1411122"/>
                      <a:pt x="6788097" y="1411111"/>
                    </a:cubicBezTo>
                    <a:lnTo>
                      <a:pt x="6723045" y="1411111"/>
                    </a:lnTo>
                    <a:cubicBezTo>
                      <a:pt x="6666607" y="1411105"/>
                      <a:pt x="6615601" y="1377471"/>
                      <a:pt x="6593364" y="1325598"/>
                    </a:cubicBezTo>
                    <a:lnTo>
                      <a:pt x="6418316" y="917222"/>
                    </a:lnTo>
                    <a:lnTo>
                      <a:pt x="6616295" y="1577340"/>
                    </a:lnTo>
                    <a:cubicBezTo>
                      <a:pt x="6619508" y="1588025"/>
                      <a:pt x="6617477" y="1599601"/>
                      <a:pt x="6610818" y="1608554"/>
                    </a:cubicBezTo>
                    <a:cubicBezTo>
                      <a:pt x="6604159" y="1617507"/>
                      <a:pt x="6593656" y="1622782"/>
                      <a:pt x="6582498" y="1622778"/>
                    </a:cubicBezTo>
                    <a:lnTo>
                      <a:pt x="6484708" y="1622778"/>
                    </a:lnTo>
                    <a:lnTo>
                      <a:pt x="6438424" y="2225181"/>
                    </a:lnTo>
                    <a:cubicBezTo>
                      <a:pt x="6437021" y="2243583"/>
                      <a:pt x="6421672" y="2257794"/>
                      <a:pt x="6403217" y="2257778"/>
                    </a:cubicBezTo>
                    <a:lnTo>
                      <a:pt x="6395315" y="2257778"/>
                    </a:lnTo>
                    <a:cubicBezTo>
                      <a:pt x="6319482" y="2257796"/>
                      <a:pt x="6257194" y="2197876"/>
                      <a:pt x="6254274" y="2122100"/>
                    </a:cubicBezTo>
                    <a:lnTo>
                      <a:pt x="6235153" y="1622778"/>
                    </a:lnTo>
                    <a:lnTo>
                      <a:pt x="6178145" y="1622778"/>
                    </a:lnTo>
                    <a:lnTo>
                      <a:pt x="6158953" y="2122100"/>
                    </a:lnTo>
                    <a:cubicBezTo>
                      <a:pt x="6156034" y="2197876"/>
                      <a:pt x="6093746" y="2257796"/>
                      <a:pt x="6017913" y="2257778"/>
                    </a:cubicBezTo>
                    <a:lnTo>
                      <a:pt x="6010011" y="2257778"/>
                    </a:lnTo>
                    <a:cubicBezTo>
                      <a:pt x="5991555" y="2257794"/>
                      <a:pt x="5976206" y="2243583"/>
                      <a:pt x="5974803" y="2225181"/>
                    </a:cubicBezTo>
                    <a:lnTo>
                      <a:pt x="5928519" y="1622778"/>
                    </a:lnTo>
                    <a:lnTo>
                      <a:pt x="5830729" y="1622778"/>
                    </a:lnTo>
                    <a:cubicBezTo>
                      <a:pt x="5819571" y="1622782"/>
                      <a:pt x="5809069" y="1617507"/>
                      <a:pt x="5802410" y="1608554"/>
                    </a:cubicBezTo>
                    <a:cubicBezTo>
                      <a:pt x="5795750" y="1599601"/>
                      <a:pt x="5793720" y="1588025"/>
                      <a:pt x="5796933" y="1577340"/>
                    </a:cubicBezTo>
                    <a:lnTo>
                      <a:pt x="5994982" y="917222"/>
                    </a:lnTo>
                    <a:moveTo>
                      <a:pt x="7603649" y="0"/>
                    </a:moveTo>
                    <a:cubicBezTo>
                      <a:pt x="7486748" y="0"/>
                      <a:pt x="7391982" y="94766"/>
                      <a:pt x="7391982" y="211667"/>
                    </a:cubicBezTo>
                    <a:lnTo>
                      <a:pt x="7391982" y="282222"/>
                    </a:lnTo>
                    <a:cubicBezTo>
                      <a:pt x="7391982" y="399122"/>
                      <a:pt x="7486748" y="493889"/>
                      <a:pt x="7603649" y="493889"/>
                    </a:cubicBezTo>
                    <a:cubicBezTo>
                      <a:pt x="7720550" y="493889"/>
                      <a:pt x="7815316" y="399122"/>
                      <a:pt x="7815316" y="282222"/>
                    </a:cubicBezTo>
                    <a:lnTo>
                      <a:pt x="7815316" y="211667"/>
                    </a:lnTo>
                    <a:cubicBezTo>
                      <a:pt x="7815316" y="94766"/>
                      <a:pt x="7720550" y="0"/>
                      <a:pt x="7603649" y="0"/>
                    </a:cubicBezTo>
                    <a:moveTo>
                      <a:pt x="7391982" y="917222"/>
                    </a:moveTo>
                    <a:lnTo>
                      <a:pt x="7217004" y="1325598"/>
                    </a:lnTo>
                    <a:cubicBezTo>
                      <a:pt x="7194748" y="1377518"/>
                      <a:pt x="7143672" y="1411161"/>
                      <a:pt x="7087182" y="1411111"/>
                    </a:cubicBezTo>
                    <a:lnTo>
                      <a:pt x="7022130" y="1411111"/>
                    </a:lnTo>
                    <a:cubicBezTo>
                      <a:pt x="7010266" y="1411122"/>
                      <a:pt x="6999191" y="1405168"/>
                      <a:pt x="6992655" y="1395265"/>
                    </a:cubicBezTo>
                    <a:cubicBezTo>
                      <a:pt x="6986120" y="1385363"/>
                      <a:pt x="6985000" y="1372839"/>
                      <a:pt x="6989675" y="1361934"/>
                    </a:cubicBezTo>
                    <a:lnTo>
                      <a:pt x="7180316" y="917222"/>
                    </a:lnTo>
                    <a:lnTo>
                      <a:pt x="7250448" y="741821"/>
                    </a:lnTo>
                    <a:cubicBezTo>
                      <a:pt x="7293318" y="634683"/>
                      <a:pt x="7397094" y="564437"/>
                      <a:pt x="7512491" y="564444"/>
                    </a:cubicBezTo>
                    <a:lnTo>
                      <a:pt x="7694807" y="564444"/>
                    </a:lnTo>
                    <a:cubicBezTo>
                      <a:pt x="7810204" y="564437"/>
                      <a:pt x="7913980" y="634683"/>
                      <a:pt x="7956850" y="741821"/>
                    </a:cubicBezTo>
                    <a:lnTo>
                      <a:pt x="8026982" y="917222"/>
                    </a:lnTo>
                    <a:lnTo>
                      <a:pt x="8217553" y="1361934"/>
                    </a:lnTo>
                    <a:cubicBezTo>
                      <a:pt x="8222228" y="1372839"/>
                      <a:pt x="8221107" y="1385363"/>
                      <a:pt x="8214572" y="1395265"/>
                    </a:cubicBezTo>
                    <a:cubicBezTo>
                      <a:pt x="8208037" y="1405168"/>
                      <a:pt x="8196962" y="1411122"/>
                      <a:pt x="8185097" y="1411111"/>
                    </a:cubicBezTo>
                    <a:lnTo>
                      <a:pt x="8120045" y="1411111"/>
                    </a:lnTo>
                    <a:cubicBezTo>
                      <a:pt x="8063607" y="1411105"/>
                      <a:pt x="8012601" y="1377471"/>
                      <a:pt x="7990364" y="1325598"/>
                    </a:cubicBezTo>
                    <a:lnTo>
                      <a:pt x="7815316" y="917222"/>
                    </a:lnTo>
                    <a:lnTo>
                      <a:pt x="8013295" y="1577340"/>
                    </a:lnTo>
                    <a:cubicBezTo>
                      <a:pt x="8016508" y="1588025"/>
                      <a:pt x="8014477" y="1599601"/>
                      <a:pt x="8007818" y="1608554"/>
                    </a:cubicBezTo>
                    <a:cubicBezTo>
                      <a:pt x="8001159" y="1617507"/>
                      <a:pt x="7990656" y="1622782"/>
                      <a:pt x="7979498" y="1622778"/>
                    </a:cubicBezTo>
                    <a:lnTo>
                      <a:pt x="7881709" y="1622778"/>
                    </a:lnTo>
                    <a:lnTo>
                      <a:pt x="7835424" y="2225181"/>
                    </a:lnTo>
                    <a:cubicBezTo>
                      <a:pt x="7834022" y="2243583"/>
                      <a:pt x="7818672" y="2257794"/>
                      <a:pt x="7800217" y="2257778"/>
                    </a:cubicBezTo>
                    <a:lnTo>
                      <a:pt x="7792314" y="2257778"/>
                    </a:lnTo>
                    <a:cubicBezTo>
                      <a:pt x="7716482" y="2257796"/>
                      <a:pt x="7654193" y="2197876"/>
                      <a:pt x="7651274" y="2122100"/>
                    </a:cubicBezTo>
                    <a:lnTo>
                      <a:pt x="7632153" y="1622778"/>
                    </a:lnTo>
                    <a:lnTo>
                      <a:pt x="7575145" y="1622778"/>
                    </a:lnTo>
                    <a:lnTo>
                      <a:pt x="7555953" y="2122100"/>
                    </a:lnTo>
                    <a:cubicBezTo>
                      <a:pt x="7553034" y="2197876"/>
                      <a:pt x="7490746" y="2257796"/>
                      <a:pt x="7414913" y="2257778"/>
                    </a:cubicBezTo>
                    <a:lnTo>
                      <a:pt x="7407011" y="2257778"/>
                    </a:lnTo>
                    <a:cubicBezTo>
                      <a:pt x="7388555" y="2257794"/>
                      <a:pt x="7373206" y="2243583"/>
                      <a:pt x="7371803" y="2225181"/>
                    </a:cubicBezTo>
                    <a:lnTo>
                      <a:pt x="7325519" y="1622778"/>
                    </a:lnTo>
                    <a:lnTo>
                      <a:pt x="7227729" y="1622778"/>
                    </a:lnTo>
                    <a:cubicBezTo>
                      <a:pt x="7216571" y="1622782"/>
                      <a:pt x="7206069" y="1617507"/>
                      <a:pt x="7199409" y="1608554"/>
                    </a:cubicBezTo>
                    <a:cubicBezTo>
                      <a:pt x="7192750" y="1599601"/>
                      <a:pt x="7190719" y="1588025"/>
                      <a:pt x="7193933" y="1577340"/>
                    </a:cubicBezTo>
                    <a:lnTo>
                      <a:pt x="7391982" y="917222"/>
                    </a:lnTo>
                    <a:moveTo>
                      <a:pt x="9000649" y="0"/>
                    </a:moveTo>
                    <a:cubicBezTo>
                      <a:pt x="8883748" y="0"/>
                      <a:pt x="8788982" y="94766"/>
                      <a:pt x="8788982" y="211667"/>
                    </a:cubicBezTo>
                    <a:lnTo>
                      <a:pt x="8788982" y="282222"/>
                    </a:lnTo>
                    <a:cubicBezTo>
                      <a:pt x="8788982" y="399122"/>
                      <a:pt x="8883748" y="493889"/>
                      <a:pt x="9000649" y="493889"/>
                    </a:cubicBezTo>
                    <a:cubicBezTo>
                      <a:pt x="9117550" y="493889"/>
                      <a:pt x="9212316" y="399122"/>
                      <a:pt x="9212316" y="282222"/>
                    </a:cubicBezTo>
                    <a:lnTo>
                      <a:pt x="9212316" y="211667"/>
                    </a:lnTo>
                    <a:cubicBezTo>
                      <a:pt x="9212316" y="94766"/>
                      <a:pt x="9117550" y="0"/>
                      <a:pt x="9000649" y="0"/>
                    </a:cubicBezTo>
                    <a:moveTo>
                      <a:pt x="8788982" y="917222"/>
                    </a:moveTo>
                    <a:lnTo>
                      <a:pt x="8614004" y="1325598"/>
                    </a:lnTo>
                    <a:cubicBezTo>
                      <a:pt x="8591748" y="1377518"/>
                      <a:pt x="8540672" y="1411161"/>
                      <a:pt x="8484182" y="1411111"/>
                    </a:cubicBezTo>
                    <a:lnTo>
                      <a:pt x="8419130" y="1411111"/>
                    </a:lnTo>
                    <a:cubicBezTo>
                      <a:pt x="8407266" y="1411122"/>
                      <a:pt x="8396191" y="1405168"/>
                      <a:pt x="8389655" y="1395265"/>
                    </a:cubicBezTo>
                    <a:cubicBezTo>
                      <a:pt x="8383120" y="1385363"/>
                      <a:pt x="8382000" y="1372839"/>
                      <a:pt x="8386675" y="1361934"/>
                    </a:cubicBezTo>
                    <a:lnTo>
                      <a:pt x="8577316" y="917222"/>
                    </a:lnTo>
                    <a:lnTo>
                      <a:pt x="8647448" y="741821"/>
                    </a:lnTo>
                    <a:cubicBezTo>
                      <a:pt x="8690318" y="634683"/>
                      <a:pt x="8794094" y="564437"/>
                      <a:pt x="8909491" y="564444"/>
                    </a:cubicBezTo>
                    <a:lnTo>
                      <a:pt x="9091807" y="564444"/>
                    </a:lnTo>
                    <a:cubicBezTo>
                      <a:pt x="9207204" y="564437"/>
                      <a:pt x="9310980" y="634683"/>
                      <a:pt x="9353850" y="741821"/>
                    </a:cubicBezTo>
                    <a:lnTo>
                      <a:pt x="9423982" y="917222"/>
                    </a:lnTo>
                    <a:lnTo>
                      <a:pt x="9614553" y="1361934"/>
                    </a:lnTo>
                    <a:cubicBezTo>
                      <a:pt x="9619228" y="1372839"/>
                      <a:pt x="9618107" y="1385363"/>
                      <a:pt x="9611572" y="1395265"/>
                    </a:cubicBezTo>
                    <a:cubicBezTo>
                      <a:pt x="9605037" y="1405168"/>
                      <a:pt x="9593962" y="1411122"/>
                      <a:pt x="9582097" y="1411111"/>
                    </a:cubicBezTo>
                    <a:lnTo>
                      <a:pt x="9517045" y="1411111"/>
                    </a:lnTo>
                    <a:cubicBezTo>
                      <a:pt x="9460607" y="1411105"/>
                      <a:pt x="9409601" y="1377471"/>
                      <a:pt x="9387364" y="1325598"/>
                    </a:cubicBezTo>
                    <a:lnTo>
                      <a:pt x="9212316" y="917222"/>
                    </a:lnTo>
                    <a:lnTo>
                      <a:pt x="9410295" y="1577340"/>
                    </a:lnTo>
                    <a:cubicBezTo>
                      <a:pt x="9413508" y="1588025"/>
                      <a:pt x="9411477" y="1599601"/>
                      <a:pt x="9404818" y="1608554"/>
                    </a:cubicBezTo>
                    <a:cubicBezTo>
                      <a:pt x="9398159" y="1617507"/>
                      <a:pt x="9387656" y="1622782"/>
                      <a:pt x="9376498" y="1622778"/>
                    </a:cubicBezTo>
                    <a:lnTo>
                      <a:pt x="9278709" y="1622778"/>
                    </a:lnTo>
                    <a:lnTo>
                      <a:pt x="9232424" y="2225181"/>
                    </a:lnTo>
                    <a:cubicBezTo>
                      <a:pt x="9231022" y="2243583"/>
                      <a:pt x="9215672" y="2257794"/>
                      <a:pt x="9197217" y="2257778"/>
                    </a:cubicBezTo>
                    <a:lnTo>
                      <a:pt x="9189314" y="2257778"/>
                    </a:lnTo>
                    <a:cubicBezTo>
                      <a:pt x="9113482" y="2257796"/>
                      <a:pt x="9051193" y="2197876"/>
                      <a:pt x="9048274" y="2122100"/>
                    </a:cubicBezTo>
                    <a:lnTo>
                      <a:pt x="9029153" y="1622778"/>
                    </a:lnTo>
                    <a:lnTo>
                      <a:pt x="8972145" y="1622778"/>
                    </a:lnTo>
                    <a:lnTo>
                      <a:pt x="8952953" y="2122100"/>
                    </a:lnTo>
                    <a:cubicBezTo>
                      <a:pt x="8950034" y="2197876"/>
                      <a:pt x="8887746" y="2257796"/>
                      <a:pt x="8811913" y="2257778"/>
                    </a:cubicBezTo>
                    <a:lnTo>
                      <a:pt x="8804011" y="2257778"/>
                    </a:lnTo>
                    <a:cubicBezTo>
                      <a:pt x="8785555" y="2257794"/>
                      <a:pt x="8770206" y="2243583"/>
                      <a:pt x="8768803" y="2225181"/>
                    </a:cubicBezTo>
                    <a:lnTo>
                      <a:pt x="8722519" y="1622778"/>
                    </a:lnTo>
                    <a:lnTo>
                      <a:pt x="8624729" y="1622778"/>
                    </a:lnTo>
                    <a:cubicBezTo>
                      <a:pt x="8613571" y="1622782"/>
                      <a:pt x="8603069" y="1617507"/>
                      <a:pt x="8596409" y="1608554"/>
                    </a:cubicBezTo>
                    <a:cubicBezTo>
                      <a:pt x="8589750" y="1599601"/>
                      <a:pt x="8587719" y="1588025"/>
                      <a:pt x="8590933" y="1577340"/>
                    </a:cubicBezTo>
                    <a:lnTo>
                      <a:pt x="8788982" y="917222"/>
                    </a:lnTo>
                    <a:moveTo>
                      <a:pt x="10397649" y="0"/>
                    </a:moveTo>
                    <a:cubicBezTo>
                      <a:pt x="10280748" y="0"/>
                      <a:pt x="10185982" y="94766"/>
                      <a:pt x="10185982" y="211667"/>
                    </a:cubicBezTo>
                    <a:lnTo>
                      <a:pt x="10185982" y="282222"/>
                    </a:lnTo>
                    <a:cubicBezTo>
                      <a:pt x="10185982" y="399122"/>
                      <a:pt x="10280748" y="493889"/>
                      <a:pt x="10397649" y="493889"/>
                    </a:cubicBezTo>
                    <a:cubicBezTo>
                      <a:pt x="10514550" y="493889"/>
                      <a:pt x="10609316" y="399122"/>
                      <a:pt x="10609316" y="282222"/>
                    </a:cubicBezTo>
                    <a:lnTo>
                      <a:pt x="10609316" y="211667"/>
                    </a:lnTo>
                    <a:cubicBezTo>
                      <a:pt x="10609316" y="94766"/>
                      <a:pt x="10514550" y="0"/>
                      <a:pt x="10397649" y="0"/>
                    </a:cubicBezTo>
                    <a:moveTo>
                      <a:pt x="10185982" y="917222"/>
                    </a:moveTo>
                    <a:lnTo>
                      <a:pt x="10011004" y="1325598"/>
                    </a:lnTo>
                    <a:cubicBezTo>
                      <a:pt x="9988748" y="1377518"/>
                      <a:pt x="9937672" y="1411161"/>
                      <a:pt x="9881182" y="1411111"/>
                    </a:cubicBezTo>
                    <a:lnTo>
                      <a:pt x="9816130" y="1411111"/>
                    </a:lnTo>
                    <a:cubicBezTo>
                      <a:pt x="9804266" y="1411122"/>
                      <a:pt x="9793191" y="1405168"/>
                      <a:pt x="9786655" y="1395265"/>
                    </a:cubicBezTo>
                    <a:cubicBezTo>
                      <a:pt x="9780120" y="1385363"/>
                      <a:pt x="9779000" y="1372839"/>
                      <a:pt x="9783675" y="1361934"/>
                    </a:cubicBezTo>
                    <a:lnTo>
                      <a:pt x="9974316" y="917222"/>
                    </a:lnTo>
                    <a:lnTo>
                      <a:pt x="10044448" y="741821"/>
                    </a:lnTo>
                    <a:cubicBezTo>
                      <a:pt x="10087318" y="634683"/>
                      <a:pt x="10191094" y="564437"/>
                      <a:pt x="10306491" y="564444"/>
                    </a:cubicBezTo>
                    <a:lnTo>
                      <a:pt x="10488807" y="564444"/>
                    </a:lnTo>
                    <a:cubicBezTo>
                      <a:pt x="10604204" y="564437"/>
                      <a:pt x="10707980" y="634683"/>
                      <a:pt x="10750850" y="741821"/>
                    </a:cubicBezTo>
                    <a:lnTo>
                      <a:pt x="10820982" y="917222"/>
                    </a:lnTo>
                    <a:lnTo>
                      <a:pt x="11011553" y="1361934"/>
                    </a:lnTo>
                    <a:cubicBezTo>
                      <a:pt x="11016228" y="1372839"/>
                      <a:pt x="11015107" y="1385363"/>
                      <a:pt x="11008572" y="1395265"/>
                    </a:cubicBezTo>
                    <a:cubicBezTo>
                      <a:pt x="11002037" y="1405168"/>
                      <a:pt x="10990962" y="1411122"/>
                      <a:pt x="10979097" y="1411111"/>
                    </a:cubicBezTo>
                    <a:lnTo>
                      <a:pt x="10914045" y="1411111"/>
                    </a:lnTo>
                    <a:cubicBezTo>
                      <a:pt x="10857607" y="1411105"/>
                      <a:pt x="10806601" y="1377471"/>
                      <a:pt x="10784364" y="1325598"/>
                    </a:cubicBezTo>
                    <a:lnTo>
                      <a:pt x="10609316" y="917222"/>
                    </a:lnTo>
                    <a:lnTo>
                      <a:pt x="10807295" y="1577340"/>
                    </a:lnTo>
                    <a:cubicBezTo>
                      <a:pt x="10810508" y="1588025"/>
                      <a:pt x="10808477" y="1599601"/>
                      <a:pt x="10801818" y="1608554"/>
                    </a:cubicBezTo>
                    <a:cubicBezTo>
                      <a:pt x="10795159" y="1617507"/>
                      <a:pt x="10784656" y="1622782"/>
                      <a:pt x="10773498" y="1622778"/>
                    </a:cubicBezTo>
                    <a:lnTo>
                      <a:pt x="10675709" y="1622778"/>
                    </a:lnTo>
                    <a:lnTo>
                      <a:pt x="10629424" y="2225181"/>
                    </a:lnTo>
                    <a:cubicBezTo>
                      <a:pt x="10628022" y="2243583"/>
                      <a:pt x="10612672" y="2257794"/>
                      <a:pt x="10594217" y="2257778"/>
                    </a:cubicBezTo>
                    <a:lnTo>
                      <a:pt x="10586314" y="2257778"/>
                    </a:lnTo>
                    <a:cubicBezTo>
                      <a:pt x="10510482" y="2257796"/>
                      <a:pt x="10448193" y="2197876"/>
                      <a:pt x="10445274" y="2122100"/>
                    </a:cubicBezTo>
                    <a:lnTo>
                      <a:pt x="10426153" y="1622778"/>
                    </a:lnTo>
                    <a:lnTo>
                      <a:pt x="10369145" y="1622778"/>
                    </a:lnTo>
                    <a:lnTo>
                      <a:pt x="10349953" y="2122100"/>
                    </a:lnTo>
                    <a:cubicBezTo>
                      <a:pt x="10347034" y="2197876"/>
                      <a:pt x="10284746" y="2257796"/>
                      <a:pt x="10208913" y="2257778"/>
                    </a:cubicBezTo>
                    <a:lnTo>
                      <a:pt x="10201011" y="2257778"/>
                    </a:lnTo>
                    <a:cubicBezTo>
                      <a:pt x="10182555" y="2257794"/>
                      <a:pt x="10167206" y="2243583"/>
                      <a:pt x="10165803" y="2225181"/>
                    </a:cubicBezTo>
                    <a:lnTo>
                      <a:pt x="10119519" y="1622778"/>
                    </a:lnTo>
                    <a:lnTo>
                      <a:pt x="10021729" y="1622778"/>
                    </a:lnTo>
                    <a:cubicBezTo>
                      <a:pt x="10010571" y="1622782"/>
                      <a:pt x="10000069" y="1617507"/>
                      <a:pt x="9993409" y="1608554"/>
                    </a:cubicBezTo>
                    <a:cubicBezTo>
                      <a:pt x="9986750" y="1599601"/>
                      <a:pt x="9984719" y="1588025"/>
                      <a:pt x="9987933" y="1577340"/>
                    </a:cubicBezTo>
                    <a:lnTo>
                      <a:pt x="10185982" y="917222"/>
                    </a:lnTo>
                    <a:moveTo>
                      <a:pt x="11794649" y="0"/>
                    </a:moveTo>
                    <a:cubicBezTo>
                      <a:pt x="11677748" y="0"/>
                      <a:pt x="11582982" y="94766"/>
                      <a:pt x="11582982" y="211667"/>
                    </a:cubicBezTo>
                    <a:lnTo>
                      <a:pt x="11582982" y="282222"/>
                    </a:lnTo>
                    <a:cubicBezTo>
                      <a:pt x="11582982" y="399122"/>
                      <a:pt x="11677748" y="493889"/>
                      <a:pt x="11794649" y="493889"/>
                    </a:cubicBezTo>
                    <a:cubicBezTo>
                      <a:pt x="11911550" y="493889"/>
                      <a:pt x="12006316" y="399122"/>
                      <a:pt x="12006316" y="282222"/>
                    </a:cubicBezTo>
                    <a:lnTo>
                      <a:pt x="12006316" y="211667"/>
                    </a:lnTo>
                    <a:cubicBezTo>
                      <a:pt x="12006316" y="94766"/>
                      <a:pt x="11911550" y="0"/>
                      <a:pt x="11794649" y="0"/>
                    </a:cubicBezTo>
                    <a:moveTo>
                      <a:pt x="11582982" y="917222"/>
                    </a:moveTo>
                    <a:lnTo>
                      <a:pt x="11408004" y="1325598"/>
                    </a:lnTo>
                    <a:cubicBezTo>
                      <a:pt x="11385748" y="1377518"/>
                      <a:pt x="11334672" y="1411161"/>
                      <a:pt x="11278182" y="1411111"/>
                    </a:cubicBezTo>
                    <a:lnTo>
                      <a:pt x="11213130" y="1411111"/>
                    </a:lnTo>
                    <a:cubicBezTo>
                      <a:pt x="11201266" y="1411122"/>
                      <a:pt x="11190191" y="1405168"/>
                      <a:pt x="11183655" y="1395265"/>
                    </a:cubicBezTo>
                    <a:cubicBezTo>
                      <a:pt x="11177120" y="1385363"/>
                      <a:pt x="11176000" y="1372839"/>
                      <a:pt x="11180675" y="1361934"/>
                    </a:cubicBezTo>
                    <a:lnTo>
                      <a:pt x="11371316" y="917222"/>
                    </a:lnTo>
                    <a:lnTo>
                      <a:pt x="11441448" y="741821"/>
                    </a:lnTo>
                    <a:cubicBezTo>
                      <a:pt x="11484318" y="634683"/>
                      <a:pt x="11588094" y="564437"/>
                      <a:pt x="11703491" y="564444"/>
                    </a:cubicBezTo>
                    <a:lnTo>
                      <a:pt x="11885807" y="564444"/>
                    </a:lnTo>
                    <a:cubicBezTo>
                      <a:pt x="12001204" y="564437"/>
                      <a:pt x="12104980" y="634683"/>
                      <a:pt x="12147850" y="741821"/>
                    </a:cubicBezTo>
                    <a:lnTo>
                      <a:pt x="12217982" y="917222"/>
                    </a:lnTo>
                    <a:lnTo>
                      <a:pt x="12408553" y="1361934"/>
                    </a:lnTo>
                    <a:cubicBezTo>
                      <a:pt x="12413228" y="1372839"/>
                      <a:pt x="12412107" y="1385363"/>
                      <a:pt x="12405572" y="1395265"/>
                    </a:cubicBezTo>
                    <a:cubicBezTo>
                      <a:pt x="12399037" y="1405168"/>
                      <a:pt x="12387962" y="1411122"/>
                      <a:pt x="12376097" y="1411111"/>
                    </a:cubicBezTo>
                    <a:lnTo>
                      <a:pt x="12311045" y="1411111"/>
                    </a:lnTo>
                    <a:cubicBezTo>
                      <a:pt x="12254607" y="1411105"/>
                      <a:pt x="12203601" y="1377471"/>
                      <a:pt x="12181364" y="1325598"/>
                    </a:cubicBezTo>
                    <a:lnTo>
                      <a:pt x="12006316" y="917222"/>
                    </a:lnTo>
                    <a:lnTo>
                      <a:pt x="12204295" y="1577340"/>
                    </a:lnTo>
                    <a:cubicBezTo>
                      <a:pt x="12207508" y="1588025"/>
                      <a:pt x="12205477" y="1599601"/>
                      <a:pt x="12198818" y="1608554"/>
                    </a:cubicBezTo>
                    <a:cubicBezTo>
                      <a:pt x="12192159" y="1617507"/>
                      <a:pt x="12181656" y="1622782"/>
                      <a:pt x="12170498" y="1622778"/>
                    </a:cubicBezTo>
                    <a:lnTo>
                      <a:pt x="12072709" y="1622778"/>
                    </a:lnTo>
                    <a:lnTo>
                      <a:pt x="12026424" y="2225181"/>
                    </a:lnTo>
                    <a:cubicBezTo>
                      <a:pt x="12025022" y="2243583"/>
                      <a:pt x="12009672" y="2257794"/>
                      <a:pt x="11991217" y="2257778"/>
                    </a:cubicBezTo>
                    <a:lnTo>
                      <a:pt x="11983314" y="2257778"/>
                    </a:lnTo>
                    <a:cubicBezTo>
                      <a:pt x="11907482" y="2257796"/>
                      <a:pt x="11845193" y="2197876"/>
                      <a:pt x="11842274" y="2122100"/>
                    </a:cubicBezTo>
                    <a:lnTo>
                      <a:pt x="11823153" y="1622778"/>
                    </a:lnTo>
                    <a:lnTo>
                      <a:pt x="11766145" y="1622778"/>
                    </a:lnTo>
                    <a:lnTo>
                      <a:pt x="11746953" y="2122100"/>
                    </a:lnTo>
                    <a:cubicBezTo>
                      <a:pt x="11744034" y="2197876"/>
                      <a:pt x="11681746" y="2257796"/>
                      <a:pt x="11605913" y="2257778"/>
                    </a:cubicBezTo>
                    <a:lnTo>
                      <a:pt x="11598011" y="2257778"/>
                    </a:lnTo>
                    <a:cubicBezTo>
                      <a:pt x="11579555" y="2257794"/>
                      <a:pt x="11564206" y="2243583"/>
                      <a:pt x="11562803" y="2225181"/>
                    </a:cubicBezTo>
                    <a:lnTo>
                      <a:pt x="11516519" y="1622778"/>
                    </a:lnTo>
                    <a:lnTo>
                      <a:pt x="11418729" y="1622778"/>
                    </a:lnTo>
                    <a:cubicBezTo>
                      <a:pt x="11407571" y="1622782"/>
                      <a:pt x="11397069" y="1617507"/>
                      <a:pt x="11390409" y="1608554"/>
                    </a:cubicBezTo>
                    <a:cubicBezTo>
                      <a:pt x="11383750" y="1599601"/>
                      <a:pt x="11381719" y="1588025"/>
                      <a:pt x="11384933" y="1577340"/>
                    </a:cubicBezTo>
                    <a:lnTo>
                      <a:pt x="11582982" y="917222"/>
                    </a:lnTo>
                    <a:moveTo>
                      <a:pt x="13191649" y="0"/>
                    </a:moveTo>
                    <a:cubicBezTo>
                      <a:pt x="13074749" y="0"/>
                      <a:pt x="12979982" y="94766"/>
                      <a:pt x="12979982" y="211667"/>
                    </a:cubicBezTo>
                    <a:lnTo>
                      <a:pt x="12979982" y="282222"/>
                    </a:lnTo>
                    <a:cubicBezTo>
                      <a:pt x="12979982" y="399122"/>
                      <a:pt x="13074749" y="493889"/>
                      <a:pt x="13191649" y="493889"/>
                    </a:cubicBezTo>
                    <a:cubicBezTo>
                      <a:pt x="13308549" y="493889"/>
                      <a:pt x="13403315" y="399122"/>
                      <a:pt x="13403315" y="282222"/>
                    </a:cubicBezTo>
                    <a:lnTo>
                      <a:pt x="13403315" y="211667"/>
                    </a:lnTo>
                    <a:cubicBezTo>
                      <a:pt x="13403315" y="94766"/>
                      <a:pt x="13308549" y="0"/>
                      <a:pt x="13191649" y="0"/>
                    </a:cubicBezTo>
                    <a:moveTo>
                      <a:pt x="12979982" y="917222"/>
                    </a:moveTo>
                    <a:lnTo>
                      <a:pt x="12805004" y="1325598"/>
                    </a:lnTo>
                    <a:cubicBezTo>
                      <a:pt x="12782748" y="1377518"/>
                      <a:pt x="12731672" y="1411161"/>
                      <a:pt x="12675182" y="1411111"/>
                    </a:cubicBezTo>
                    <a:lnTo>
                      <a:pt x="12610130" y="1411111"/>
                    </a:lnTo>
                    <a:cubicBezTo>
                      <a:pt x="12598266" y="1411122"/>
                      <a:pt x="12587191" y="1405168"/>
                      <a:pt x="12580655" y="1395265"/>
                    </a:cubicBezTo>
                    <a:cubicBezTo>
                      <a:pt x="12574120" y="1385363"/>
                      <a:pt x="12573000" y="1372839"/>
                      <a:pt x="12577675" y="1361934"/>
                    </a:cubicBezTo>
                    <a:lnTo>
                      <a:pt x="12768316" y="917222"/>
                    </a:lnTo>
                    <a:lnTo>
                      <a:pt x="12838448" y="741821"/>
                    </a:lnTo>
                    <a:cubicBezTo>
                      <a:pt x="12881318" y="634683"/>
                      <a:pt x="12985094" y="564437"/>
                      <a:pt x="13100492" y="564444"/>
                    </a:cubicBezTo>
                    <a:lnTo>
                      <a:pt x="13282806" y="564444"/>
                    </a:lnTo>
                    <a:cubicBezTo>
                      <a:pt x="13398204" y="564437"/>
                      <a:pt x="13501980" y="634683"/>
                      <a:pt x="13544851" y="741821"/>
                    </a:cubicBezTo>
                    <a:lnTo>
                      <a:pt x="13614983" y="917222"/>
                    </a:lnTo>
                    <a:lnTo>
                      <a:pt x="13805553" y="1361934"/>
                    </a:lnTo>
                    <a:cubicBezTo>
                      <a:pt x="13810227" y="1372839"/>
                      <a:pt x="13809107" y="1385363"/>
                      <a:pt x="13802573" y="1395265"/>
                    </a:cubicBezTo>
                    <a:cubicBezTo>
                      <a:pt x="13796037" y="1405168"/>
                      <a:pt x="13784962" y="1411122"/>
                      <a:pt x="13773097" y="1411111"/>
                    </a:cubicBezTo>
                    <a:lnTo>
                      <a:pt x="13708045" y="1411111"/>
                    </a:lnTo>
                    <a:cubicBezTo>
                      <a:pt x="13651607" y="1411105"/>
                      <a:pt x="13600601" y="1377471"/>
                      <a:pt x="13578363" y="1325598"/>
                    </a:cubicBezTo>
                    <a:lnTo>
                      <a:pt x="13403315" y="917222"/>
                    </a:lnTo>
                    <a:lnTo>
                      <a:pt x="13601295" y="1577340"/>
                    </a:lnTo>
                    <a:cubicBezTo>
                      <a:pt x="13604508" y="1588025"/>
                      <a:pt x="13602477" y="1599601"/>
                      <a:pt x="13595818" y="1608554"/>
                    </a:cubicBezTo>
                    <a:cubicBezTo>
                      <a:pt x="13589158" y="1617507"/>
                      <a:pt x="13578656" y="1622782"/>
                      <a:pt x="13567499" y="1622778"/>
                    </a:cubicBezTo>
                    <a:lnTo>
                      <a:pt x="13469708" y="1622778"/>
                    </a:lnTo>
                    <a:lnTo>
                      <a:pt x="13423424" y="2225181"/>
                    </a:lnTo>
                    <a:cubicBezTo>
                      <a:pt x="13422021" y="2243583"/>
                      <a:pt x="13406673" y="2257794"/>
                      <a:pt x="13388217" y="2257778"/>
                    </a:cubicBezTo>
                    <a:lnTo>
                      <a:pt x="13380315" y="2257778"/>
                    </a:lnTo>
                    <a:cubicBezTo>
                      <a:pt x="13304481" y="2257796"/>
                      <a:pt x="13242193" y="2197876"/>
                      <a:pt x="13239274" y="2122100"/>
                    </a:cubicBezTo>
                    <a:lnTo>
                      <a:pt x="13220154" y="1622778"/>
                    </a:lnTo>
                    <a:lnTo>
                      <a:pt x="13163145" y="1622778"/>
                    </a:lnTo>
                    <a:lnTo>
                      <a:pt x="13143954" y="2122100"/>
                    </a:lnTo>
                    <a:cubicBezTo>
                      <a:pt x="13141033" y="2197876"/>
                      <a:pt x="13078746" y="2257796"/>
                      <a:pt x="13002913" y="2257778"/>
                    </a:cubicBezTo>
                    <a:lnTo>
                      <a:pt x="12995011" y="2257778"/>
                    </a:lnTo>
                    <a:cubicBezTo>
                      <a:pt x="12976555" y="2257794"/>
                      <a:pt x="12961206" y="2243583"/>
                      <a:pt x="12959803" y="2225181"/>
                    </a:cubicBezTo>
                    <a:lnTo>
                      <a:pt x="12913519" y="1622778"/>
                    </a:lnTo>
                    <a:lnTo>
                      <a:pt x="12815729" y="1622778"/>
                    </a:lnTo>
                    <a:cubicBezTo>
                      <a:pt x="12804571" y="1622782"/>
                      <a:pt x="12794069" y="1617507"/>
                      <a:pt x="12787409" y="1608554"/>
                    </a:cubicBezTo>
                    <a:cubicBezTo>
                      <a:pt x="12780750" y="1599601"/>
                      <a:pt x="12778719" y="1588025"/>
                      <a:pt x="12781933" y="1577340"/>
                    </a:cubicBezTo>
                    <a:lnTo>
                      <a:pt x="12979982" y="917222"/>
                    </a:lnTo>
                    <a:moveTo>
                      <a:pt x="618649" y="2384778"/>
                    </a:moveTo>
                    <a:cubicBezTo>
                      <a:pt x="501749" y="2384778"/>
                      <a:pt x="406982" y="2479544"/>
                      <a:pt x="406982" y="2596444"/>
                    </a:cubicBezTo>
                    <a:lnTo>
                      <a:pt x="406982" y="2667000"/>
                    </a:lnTo>
                    <a:cubicBezTo>
                      <a:pt x="406982" y="2783900"/>
                      <a:pt x="501749" y="2878667"/>
                      <a:pt x="618649" y="2878667"/>
                    </a:cubicBezTo>
                    <a:cubicBezTo>
                      <a:pt x="735549" y="2878667"/>
                      <a:pt x="830316" y="2783900"/>
                      <a:pt x="830316" y="2667000"/>
                    </a:cubicBezTo>
                    <a:lnTo>
                      <a:pt x="830316" y="2596444"/>
                    </a:lnTo>
                    <a:cubicBezTo>
                      <a:pt x="830316" y="2479544"/>
                      <a:pt x="735549" y="2384778"/>
                      <a:pt x="618649" y="2384778"/>
                    </a:cubicBezTo>
                    <a:moveTo>
                      <a:pt x="406982" y="3302000"/>
                    </a:moveTo>
                    <a:lnTo>
                      <a:pt x="232005" y="3710375"/>
                    </a:lnTo>
                    <a:cubicBezTo>
                      <a:pt x="209748" y="3762296"/>
                      <a:pt x="158672" y="3795939"/>
                      <a:pt x="102182" y="3795889"/>
                    </a:cubicBezTo>
                    <a:lnTo>
                      <a:pt x="37130" y="3795889"/>
                    </a:lnTo>
                    <a:cubicBezTo>
                      <a:pt x="25266" y="3795899"/>
                      <a:pt x="14190" y="3789945"/>
                      <a:pt x="7655" y="3780043"/>
                    </a:cubicBezTo>
                    <a:cubicBezTo>
                      <a:pt x="1120" y="3770141"/>
                      <a:pt x="0" y="3757616"/>
                      <a:pt x="4675" y="3746712"/>
                    </a:cubicBezTo>
                    <a:lnTo>
                      <a:pt x="195316" y="3302000"/>
                    </a:lnTo>
                    <a:lnTo>
                      <a:pt x="265448" y="3126599"/>
                    </a:lnTo>
                    <a:cubicBezTo>
                      <a:pt x="308318" y="3019461"/>
                      <a:pt x="412094" y="2949215"/>
                      <a:pt x="527491" y="2949222"/>
                    </a:cubicBezTo>
                    <a:lnTo>
                      <a:pt x="709807" y="2949222"/>
                    </a:lnTo>
                    <a:cubicBezTo>
                      <a:pt x="825204" y="2949215"/>
                      <a:pt x="928980" y="3019461"/>
                      <a:pt x="971850" y="3126599"/>
                    </a:cubicBezTo>
                    <a:lnTo>
                      <a:pt x="1041982" y="3302000"/>
                    </a:lnTo>
                    <a:lnTo>
                      <a:pt x="1232553" y="3746712"/>
                    </a:lnTo>
                    <a:cubicBezTo>
                      <a:pt x="1237228" y="3757616"/>
                      <a:pt x="1236108" y="3770141"/>
                      <a:pt x="1229572" y="3780043"/>
                    </a:cubicBezTo>
                    <a:cubicBezTo>
                      <a:pt x="1223037" y="3789945"/>
                      <a:pt x="1211962" y="3795899"/>
                      <a:pt x="1200097" y="3795889"/>
                    </a:cubicBezTo>
                    <a:lnTo>
                      <a:pt x="1135045" y="3795889"/>
                    </a:lnTo>
                    <a:cubicBezTo>
                      <a:pt x="1078607" y="3795883"/>
                      <a:pt x="1027601" y="3762249"/>
                      <a:pt x="1005364" y="3710375"/>
                    </a:cubicBezTo>
                    <a:lnTo>
                      <a:pt x="830316" y="3302000"/>
                    </a:lnTo>
                    <a:lnTo>
                      <a:pt x="1028295" y="3962118"/>
                    </a:lnTo>
                    <a:cubicBezTo>
                      <a:pt x="1031508" y="3972803"/>
                      <a:pt x="1029477" y="3984379"/>
                      <a:pt x="1022818" y="3993332"/>
                    </a:cubicBezTo>
                    <a:cubicBezTo>
                      <a:pt x="1016159" y="4002285"/>
                      <a:pt x="1005656" y="4007560"/>
                      <a:pt x="994498" y="4007555"/>
                    </a:cubicBezTo>
                    <a:lnTo>
                      <a:pt x="896708" y="4007555"/>
                    </a:lnTo>
                    <a:lnTo>
                      <a:pt x="850424" y="4609959"/>
                    </a:lnTo>
                    <a:cubicBezTo>
                      <a:pt x="849021" y="4628361"/>
                      <a:pt x="833672" y="4642572"/>
                      <a:pt x="815217" y="4642555"/>
                    </a:cubicBezTo>
                    <a:lnTo>
                      <a:pt x="807315" y="4642555"/>
                    </a:lnTo>
                    <a:cubicBezTo>
                      <a:pt x="731482" y="4642574"/>
                      <a:pt x="669194" y="4582654"/>
                      <a:pt x="666274" y="4506877"/>
                    </a:cubicBezTo>
                    <a:lnTo>
                      <a:pt x="647153" y="4007555"/>
                    </a:lnTo>
                    <a:lnTo>
                      <a:pt x="590145" y="4007555"/>
                    </a:lnTo>
                    <a:lnTo>
                      <a:pt x="570953" y="4506877"/>
                    </a:lnTo>
                    <a:cubicBezTo>
                      <a:pt x="568034" y="4582654"/>
                      <a:pt x="505746" y="4642574"/>
                      <a:pt x="429913" y="4642555"/>
                    </a:cubicBezTo>
                    <a:lnTo>
                      <a:pt x="422011" y="4642555"/>
                    </a:lnTo>
                    <a:cubicBezTo>
                      <a:pt x="403555" y="4642572"/>
                      <a:pt x="388206" y="4628361"/>
                      <a:pt x="386803" y="4609959"/>
                    </a:cubicBezTo>
                    <a:lnTo>
                      <a:pt x="340519" y="4007555"/>
                    </a:lnTo>
                    <a:lnTo>
                      <a:pt x="242729" y="4007555"/>
                    </a:lnTo>
                    <a:cubicBezTo>
                      <a:pt x="231571" y="4007560"/>
                      <a:pt x="221069" y="4002285"/>
                      <a:pt x="214410" y="3993332"/>
                    </a:cubicBezTo>
                    <a:cubicBezTo>
                      <a:pt x="207750" y="3984379"/>
                      <a:pt x="205719" y="3972803"/>
                      <a:pt x="208933" y="3962118"/>
                    </a:cubicBezTo>
                    <a:lnTo>
                      <a:pt x="406982" y="3302000"/>
                    </a:lnTo>
                    <a:moveTo>
                      <a:pt x="2015649" y="2384778"/>
                    </a:moveTo>
                    <a:cubicBezTo>
                      <a:pt x="1898749" y="2384778"/>
                      <a:pt x="1803982" y="2479544"/>
                      <a:pt x="1803982" y="2596444"/>
                    </a:cubicBezTo>
                    <a:lnTo>
                      <a:pt x="1803982" y="2667000"/>
                    </a:lnTo>
                    <a:cubicBezTo>
                      <a:pt x="1803982" y="2783900"/>
                      <a:pt x="1898749" y="2878667"/>
                      <a:pt x="2015649" y="2878667"/>
                    </a:cubicBezTo>
                    <a:cubicBezTo>
                      <a:pt x="2132549" y="2878667"/>
                      <a:pt x="2227316" y="2783900"/>
                      <a:pt x="2227316" y="2667000"/>
                    </a:cubicBezTo>
                    <a:lnTo>
                      <a:pt x="2227316" y="2596444"/>
                    </a:lnTo>
                    <a:cubicBezTo>
                      <a:pt x="2227316" y="2479544"/>
                      <a:pt x="2132549" y="2384778"/>
                      <a:pt x="2015649" y="2384778"/>
                    </a:cubicBezTo>
                    <a:moveTo>
                      <a:pt x="1803982" y="3302000"/>
                    </a:moveTo>
                    <a:lnTo>
                      <a:pt x="1629005" y="3710375"/>
                    </a:lnTo>
                    <a:cubicBezTo>
                      <a:pt x="1606748" y="3762296"/>
                      <a:pt x="1555672" y="3795939"/>
                      <a:pt x="1499182" y="3795889"/>
                    </a:cubicBezTo>
                    <a:lnTo>
                      <a:pt x="1434130" y="3795889"/>
                    </a:lnTo>
                    <a:cubicBezTo>
                      <a:pt x="1422266" y="3795899"/>
                      <a:pt x="1411190" y="3789945"/>
                      <a:pt x="1404655" y="3780043"/>
                    </a:cubicBezTo>
                    <a:cubicBezTo>
                      <a:pt x="1398120" y="3770141"/>
                      <a:pt x="1397000" y="3757616"/>
                      <a:pt x="1401675" y="3746712"/>
                    </a:cubicBezTo>
                    <a:lnTo>
                      <a:pt x="1592316" y="3302000"/>
                    </a:lnTo>
                    <a:lnTo>
                      <a:pt x="1662448" y="3126599"/>
                    </a:lnTo>
                    <a:cubicBezTo>
                      <a:pt x="1705318" y="3019461"/>
                      <a:pt x="1809095" y="2949215"/>
                      <a:pt x="1924491" y="2949222"/>
                    </a:cubicBezTo>
                    <a:lnTo>
                      <a:pt x="2106807" y="2949222"/>
                    </a:lnTo>
                    <a:cubicBezTo>
                      <a:pt x="2222203" y="2949215"/>
                      <a:pt x="2325980" y="3019461"/>
                      <a:pt x="2368850" y="3126599"/>
                    </a:cubicBezTo>
                    <a:lnTo>
                      <a:pt x="2438982" y="3302000"/>
                    </a:lnTo>
                    <a:lnTo>
                      <a:pt x="2629553" y="3746712"/>
                    </a:lnTo>
                    <a:cubicBezTo>
                      <a:pt x="2634228" y="3757616"/>
                      <a:pt x="2633108" y="3770141"/>
                      <a:pt x="2626572" y="3780043"/>
                    </a:cubicBezTo>
                    <a:cubicBezTo>
                      <a:pt x="2620037" y="3789945"/>
                      <a:pt x="2608962" y="3795899"/>
                      <a:pt x="2597097" y="3795889"/>
                    </a:cubicBezTo>
                    <a:lnTo>
                      <a:pt x="2532045" y="3795889"/>
                    </a:lnTo>
                    <a:cubicBezTo>
                      <a:pt x="2475607" y="3795883"/>
                      <a:pt x="2424601" y="3762249"/>
                      <a:pt x="2402364" y="3710375"/>
                    </a:cubicBezTo>
                    <a:lnTo>
                      <a:pt x="2227316" y="3302000"/>
                    </a:lnTo>
                    <a:lnTo>
                      <a:pt x="2425295" y="3962118"/>
                    </a:lnTo>
                    <a:cubicBezTo>
                      <a:pt x="2428508" y="3972803"/>
                      <a:pt x="2426477" y="3984379"/>
                      <a:pt x="2419818" y="3993332"/>
                    </a:cubicBezTo>
                    <a:cubicBezTo>
                      <a:pt x="2413159" y="4002285"/>
                      <a:pt x="2402657" y="4007560"/>
                      <a:pt x="2391499" y="4007555"/>
                    </a:cubicBezTo>
                    <a:lnTo>
                      <a:pt x="2293708" y="4007555"/>
                    </a:lnTo>
                    <a:lnTo>
                      <a:pt x="2247424" y="4609959"/>
                    </a:lnTo>
                    <a:cubicBezTo>
                      <a:pt x="2246021" y="4628361"/>
                      <a:pt x="2230672" y="4642572"/>
                      <a:pt x="2212217" y="4642555"/>
                    </a:cubicBezTo>
                    <a:lnTo>
                      <a:pt x="2204315" y="4642555"/>
                    </a:lnTo>
                    <a:cubicBezTo>
                      <a:pt x="2128482" y="4642574"/>
                      <a:pt x="2066194" y="4582654"/>
                      <a:pt x="2063274" y="4506877"/>
                    </a:cubicBezTo>
                    <a:lnTo>
                      <a:pt x="2044153" y="4007555"/>
                    </a:lnTo>
                    <a:lnTo>
                      <a:pt x="1987145" y="4007555"/>
                    </a:lnTo>
                    <a:lnTo>
                      <a:pt x="1967953" y="4506877"/>
                    </a:lnTo>
                    <a:cubicBezTo>
                      <a:pt x="1965034" y="4582654"/>
                      <a:pt x="1902746" y="4642574"/>
                      <a:pt x="1826913" y="4642555"/>
                    </a:cubicBezTo>
                    <a:lnTo>
                      <a:pt x="1819011" y="4642555"/>
                    </a:lnTo>
                    <a:cubicBezTo>
                      <a:pt x="1800555" y="4642572"/>
                      <a:pt x="1785206" y="4628361"/>
                      <a:pt x="1783803" y="4609959"/>
                    </a:cubicBezTo>
                    <a:lnTo>
                      <a:pt x="1737519" y="4007555"/>
                    </a:lnTo>
                    <a:lnTo>
                      <a:pt x="1639729" y="4007555"/>
                    </a:lnTo>
                    <a:cubicBezTo>
                      <a:pt x="1628571" y="4007560"/>
                      <a:pt x="1618069" y="4002285"/>
                      <a:pt x="1611410" y="3993332"/>
                    </a:cubicBezTo>
                    <a:cubicBezTo>
                      <a:pt x="1604750" y="3984379"/>
                      <a:pt x="1602719" y="3972803"/>
                      <a:pt x="1605933" y="3962118"/>
                    </a:cubicBezTo>
                    <a:lnTo>
                      <a:pt x="1803982" y="3302000"/>
                    </a:lnTo>
                    <a:moveTo>
                      <a:pt x="3412649" y="2384778"/>
                    </a:moveTo>
                    <a:cubicBezTo>
                      <a:pt x="3295749" y="2384778"/>
                      <a:pt x="3200982" y="2479544"/>
                      <a:pt x="3200982" y="2596444"/>
                    </a:cubicBezTo>
                    <a:lnTo>
                      <a:pt x="3200982" y="2667000"/>
                    </a:lnTo>
                    <a:cubicBezTo>
                      <a:pt x="3200982" y="2783900"/>
                      <a:pt x="3295749" y="2878667"/>
                      <a:pt x="3412649" y="2878667"/>
                    </a:cubicBezTo>
                    <a:cubicBezTo>
                      <a:pt x="3529549" y="2878667"/>
                      <a:pt x="3624316" y="2783900"/>
                      <a:pt x="3624316" y="2667000"/>
                    </a:cubicBezTo>
                    <a:lnTo>
                      <a:pt x="3624316" y="2596444"/>
                    </a:lnTo>
                    <a:cubicBezTo>
                      <a:pt x="3624316" y="2479544"/>
                      <a:pt x="3529549" y="2384778"/>
                      <a:pt x="3412649" y="2384778"/>
                    </a:cubicBezTo>
                    <a:moveTo>
                      <a:pt x="3200982" y="3302000"/>
                    </a:moveTo>
                    <a:lnTo>
                      <a:pt x="3026005" y="3710375"/>
                    </a:lnTo>
                    <a:cubicBezTo>
                      <a:pt x="3003748" y="3762296"/>
                      <a:pt x="2952672" y="3795939"/>
                      <a:pt x="2896182" y="3795889"/>
                    </a:cubicBezTo>
                    <a:lnTo>
                      <a:pt x="2831130" y="3795889"/>
                    </a:lnTo>
                    <a:cubicBezTo>
                      <a:pt x="2819266" y="3795899"/>
                      <a:pt x="2808190" y="3789945"/>
                      <a:pt x="2801655" y="3780043"/>
                    </a:cubicBezTo>
                    <a:cubicBezTo>
                      <a:pt x="2795120" y="3770141"/>
                      <a:pt x="2794000" y="3757616"/>
                      <a:pt x="2798675" y="3746712"/>
                    </a:cubicBezTo>
                    <a:lnTo>
                      <a:pt x="2989316" y="3302000"/>
                    </a:lnTo>
                    <a:lnTo>
                      <a:pt x="3059448" y="3126599"/>
                    </a:lnTo>
                    <a:cubicBezTo>
                      <a:pt x="3102318" y="3019461"/>
                      <a:pt x="3206095" y="2949215"/>
                      <a:pt x="3321491" y="2949222"/>
                    </a:cubicBezTo>
                    <a:lnTo>
                      <a:pt x="3503807" y="2949222"/>
                    </a:lnTo>
                    <a:cubicBezTo>
                      <a:pt x="3619203" y="2949215"/>
                      <a:pt x="3722980" y="3019461"/>
                      <a:pt x="3765850" y="3126599"/>
                    </a:cubicBezTo>
                    <a:lnTo>
                      <a:pt x="3835982" y="3302000"/>
                    </a:lnTo>
                    <a:lnTo>
                      <a:pt x="4026553" y="3746712"/>
                    </a:lnTo>
                    <a:cubicBezTo>
                      <a:pt x="4031228" y="3757616"/>
                      <a:pt x="4030107" y="3770141"/>
                      <a:pt x="4023572" y="3780043"/>
                    </a:cubicBezTo>
                    <a:cubicBezTo>
                      <a:pt x="4017037" y="3789945"/>
                      <a:pt x="4005962" y="3795899"/>
                      <a:pt x="3994097" y="3795889"/>
                    </a:cubicBezTo>
                    <a:lnTo>
                      <a:pt x="3929045" y="3795889"/>
                    </a:lnTo>
                    <a:cubicBezTo>
                      <a:pt x="3872607" y="3795883"/>
                      <a:pt x="3821601" y="3762249"/>
                      <a:pt x="3799364" y="3710375"/>
                    </a:cubicBezTo>
                    <a:lnTo>
                      <a:pt x="3624316" y="3302000"/>
                    </a:lnTo>
                    <a:lnTo>
                      <a:pt x="3822295" y="3962118"/>
                    </a:lnTo>
                    <a:cubicBezTo>
                      <a:pt x="3825508" y="3972803"/>
                      <a:pt x="3823477" y="3984379"/>
                      <a:pt x="3816818" y="3993332"/>
                    </a:cubicBezTo>
                    <a:cubicBezTo>
                      <a:pt x="3810159" y="4002285"/>
                      <a:pt x="3799656" y="4007560"/>
                      <a:pt x="3788499" y="4007555"/>
                    </a:cubicBezTo>
                    <a:lnTo>
                      <a:pt x="3690708" y="4007555"/>
                    </a:lnTo>
                    <a:lnTo>
                      <a:pt x="3644424" y="4609959"/>
                    </a:lnTo>
                    <a:cubicBezTo>
                      <a:pt x="3643021" y="4628361"/>
                      <a:pt x="3627672" y="4642572"/>
                      <a:pt x="3609217" y="4642555"/>
                    </a:cubicBezTo>
                    <a:lnTo>
                      <a:pt x="3601315" y="4642555"/>
                    </a:lnTo>
                    <a:cubicBezTo>
                      <a:pt x="3525482" y="4642574"/>
                      <a:pt x="3463194" y="4582654"/>
                      <a:pt x="3460274" y="4506877"/>
                    </a:cubicBezTo>
                    <a:lnTo>
                      <a:pt x="3441153" y="4007555"/>
                    </a:lnTo>
                    <a:lnTo>
                      <a:pt x="3384145" y="4007555"/>
                    </a:lnTo>
                    <a:lnTo>
                      <a:pt x="3364953" y="4506877"/>
                    </a:lnTo>
                    <a:cubicBezTo>
                      <a:pt x="3362034" y="4582654"/>
                      <a:pt x="3299746" y="4642574"/>
                      <a:pt x="3223913" y="4642555"/>
                    </a:cubicBezTo>
                    <a:lnTo>
                      <a:pt x="3216011" y="4642555"/>
                    </a:lnTo>
                    <a:cubicBezTo>
                      <a:pt x="3197555" y="4642572"/>
                      <a:pt x="3182206" y="4628361"/>
                      <a:pt x="3180803" y="4609959"/>
                    </a:cubicBezTo>
                    <a:lnTo>
                      <a:pt x="3134519" y="4007555"/>
                    </a:lnTo>
                    <a:lnTo>
                      <a:pt x="3036729" y="4007555"/>
                    </a:lnTo>
                    <a:cubicBezTo>
                      <a:pt x="3025571" y="4007560"/>
                      <a:pt x="3015069" y="4002285"/>
                      <a:pt x="3008410" y="3993332"/>
                    </a:cubicBezTo>
                    <a:cubicBezTo>
                      <a:pt x="3001750" y="3984379"/>
                      <a:pt x="2999719" y="3972803"/>
                      <a:pt x="3002933" y="3962118"/>
                    </a:cubicBezTo>
                    <a:lnTo>
                      <a:pt x="3200982" y="3302000"/>
                    </a:lnTo>
                    <a:moveTo>
                      <a:pt x="4809649" y="2384778"/>
                    </a:moveTo>
                    <a:cubicBezTo>
                      <a:pt x="4692749" y="2384778"/>
                      <a:pt x="4597982" y="2479544"/>
                      <a:pt x="4597982" y="2596444"/>
                    </a:cubicBezTo>
                    <a:lnTo>
                      <a:pt x="4597982" y="2667000"/>
                    </a:lnTo>
                    <a:cubicBezTo>
                      <a:pt x="4597982" y="2783900"/>
                      <a:pt x="4692749" y="2878667"/>
                      <a:pt x="4809649" y="2878667"/>
                    </a:cubicBezTo>
                    <a:cubicBezTo>
                      <a:pt x="4926549" y="2878667"/>
                      <a:pt x="5021316" y="2783900"/>
                      <a:pt x="5021316" y="2667000"/>
                    </a:cubicBezTo>
                    <a:lnTo>
                      <a:pt x="5021316" y="2596444"/>
                    </a:lnTo>
                    <a:cubicBezTo>
                      <a:pt x="5021316" y="2479544"/>
                      <a:pt x="4926549" y="2384778"/>
                      <a:pt x="4809649" y="2384778"/>
                    </a:cubicBezTo>
                    <a:moveTo>
                      <a:pt x="4597982" y="3302000"/>
                    </a:moveTo>
                    <a:lnTo>
                      <a:pt x="4423004" y="3710375"/>
                    </a:lnTo>
                    <a:cubicBezTo>
                      <a:pt x="4400748" y="3762296"/>
                      <a:pt x="4349672" y="3795939"/>
                      <a:pt x="4293182" y="3795889"/>
                    </a:cubicBezTo>
                    <a:lnTo>
                      <a:pt x="4228130" y="3795889"/>
                    </a:lnTo>
                    <a:cubicBezTo>
                      <a:pt x="4216265" y="3795899"/>
                      <a:pt x="4205191" y="3789945"/>
                      <a:pt x="4198655" y="3780043"/>
                    </a:cubicBezTo>
                    <a:cubicBezTo>
                      <a:pt x="4192120" y="3770141"/>
                      <a:pt x="4191000" y="3757616"/>
                      <a:pt x="4195674" y="3746712"/>
                    </a:cubicBezTo>
                    <a:lnTo>
                      <a:pt x="4386316" y="3302000"/>
                    </a:lnTo>
                    <a:lnTo>
                      <a:pt x="4456448" y="3126599"/>
                    </a:lnTo>
                    <a:cubicBezTo>
                      <a:pt x="4499318" y="3019461"/>
                      <a:pt x="4603095" y="2949215"/>
                      <a:pt x="4718491" y="2949222"/>
                    </a:cubicBezTo>
                    <a:lnTo>
                      <a:pt x="4900807" y="2949222"/>
                    </a:lnTo>
                    <a:cubicBezTo>
                      <a:pt x="5016203" y="2949215"/>
                      <a:pt x="5119980" y="3019461"/>
                      <a:pt x="5162850" y="3126599"/>
                    </a:cubicBezTo>
                    <a:lnTo>
                      <a:pt x="5232982" y="3302000"/>
                    </a:lnTo>
                    <a:lnTo>
                      <a:pt x="5423553" y="3746712"/>
                    </a:lnTo>
                    <a:cubicBezTo>
                      <a:pt x="5428228" y="3757616"/>
                      <a:pt x="5427107" y="3770141"/>
                      <a:pt x="5420572" y="3780043"/>
                    </a:cubicBezTo>
                    <a:cubicBezTo>
                      <a:pt x="5414037" y="3789945"/>
                      <a:pt x="5402962" y="3795899"/>
                      <a:pt x="5391097" y="3795889"/>
                    </a:cubicBezTo>
                    <a:lnTo>
                      <a:pt x="5326045" y="3795889"/>
                    </a:lnTo>
                    <a:cubicBezTo>
                      <a:pt x="5269607" y="3795883"/>
                      <a:pt x="5218601" y="3762249"/>
                      <a:pt x="5196364" y="3710375"/>
                    </a:cubicBezTo>
                    <a:lnTo>
                      <a:pt x="5021316" y="3302000"/>
                    </a:lnTo>
                    <a:lnTo>
                      <a:pt x="5219295" y="3962118"/>
                    </a:lnTo>
                    <a:cubicBezTo>
                      <a:pt x="5222508" y="3972803"/>
                      <a:pt x="5220477" y="3984379"/>
                      <a:pt x="5213818" y="3993332"/>
                    </a:cubicBezTo>
                    <a:cubicBezTo>
                      <a:pt x="5207159" y="4002285"/>
                      <a:pt x="5196656" y="4007560"/>
                      <a:pt x="5185499" y="4007555"/>
                    </a:cubicBezTo>
                    <a:lnTo>
                      <a:pt x="5087708" y="4007555"/>
                    </a:lnTo>
                    <a:lnTo>
                      <a:pt x="5041424" y="4609959"/>
                    </a:lnTo>
                    <a:cubicBezTo>
                      <a:pt x="5040021" y="4628361"/>
                      <a:pt x="5024672" y="4642572"/>
                      <a:pt x="5006217" y="4642555"/>
                    </a:cubicBezTo>
                    <a:lnTo>
                      <a:pt x="4998315" y="4642555"/>
                    </a:lnTo>
                    <a:cubicBezTo>
                      <a:pt x="4922482" y="4642574"/>
                      <a:pt x="4860194" y="4582654"/>
                      <a:pt x="4857274" y="4506877"/>
                    </a:cubicBezTo>
                    <a:lnTo>
                      <a:pt x="4838153" y="4007555"/>
                    </a:lnTo>
                    <a:lnTo>
                      <a:pt x="4781145" y="4007555"/>
                    </a:lnTo>
                    <a:lnTo>
                      <a:pt x="4761953" y="4506877"/>
                    </a:lnTo>
                    <a:cubicBezTo>
                      <a:pt x="4759034" y="4582654"/>
                      <a:pt x="4696746" y="4642574"/>
                      <a:pt x="4620913" y="4642555"/>
                    </a:cubicBezTo>
                    <a:lnTo>
                      <a:pt x="4613011" y="4642555"/>
                    </a:lnTo>
                    <a:cubicBezTo>
                      <a:pt x="4594555" y="4642572"/>
                      <a:pt x="4579206" y="4628361"/>
                      <a:pt x="4577803" y="4609959"/>
                    </a:cubicBezTo>
                    <a:lnTo>
                      <a:pt x="4531519" y="4007555"/>
                    </a:lnTo>
                    <a:lnTo>
                      <a:pt x="4433729" y="4007555"/>
                    </a:lnTo>
                    <a:cubicBezTo>
                      <a:pt x="4422571" y="4007560"/>
                      <a:pt x="4412069" y="4002285"/>
                      <a:pt x="4405410" y="3993332"/>
                    </a:cubicBezTo>
                    <a:cubicBezTo>
                      <a:pt x="4398750" y="3984379"/>
                      <a:pt x="4396720" y="3972803"/>
                      <a:pt x="4399933" y="3962118"/>
                    </a:cubicBezTo>
                    <a:lnTo>
                      <a:pt x="4597982" y="3302000"/>
                    </a:lnTo>
                    <a:moveTo>
                      <a:pt x="6206649" y="2384778"/>
                    </a:moveTo>
                    <a:cubicBezTo>
                      <a:pt x="6089749" y="2384778"/>
                      <a:pt x="5994982" y="2479544"/>
                      <a:pt x="5994982" y="2596444"/>
                    </a:cubicBezTo>
                    <a:lnTo>
                      <a:pt x="5994982" y="2667000"/>
                    </a:lnTo>
                    <a:cubicBezTo>
                      <a:pt x="5994982" y="2783900"/>
                      <a:pt x="6089749" y="2878667"/>
                      <a:pt x="6206649" y="2878667"/>
                    </a:cubicBezTo>
                    <a:cubicBezTo>
                      <a:pt x="6323549" y="2878667"/>
                      <a:pt x="6418316" y="2783900"/>
                      <a:pt x="6418316" y="2667000"/>
                    </a:cubicBezTo>
                    <a:lnTo>
                      <a:pt x="6418316" y="2596444"/>
                    </a:lnTo>
                    <a:cubicBezTo>
                      <a:pt x="6418316" y="2479544"/>
                      <a:pt x="6323549" y="2384778"/>
                      <a:pt x="6206649" y="2384778"/>
                    </a:cubicBezTo>
                    <a:moveTo>
                      <a:pt x="5994982" y="3302000"/>
                    </a:moveTo>
                    <a:lnTo>
                      <a:pt x="5820004" y="3710375"/>
                    </a:lnTo>
                    <a:cubicBezTo>
                      <a:pt x="5797748" y="3762296"/>
                      <a:pt x="5746672" y="3795939"/>
                      <a:pt x="5690182" y="3795889"/>
                    </a:cubicBezTo>
                    <a:lnTo>
                      <a:pt x="5625130" y="3795889"/>
                    </a:lnTo>
                    <a:cubicBezTo>
                      <a:pt x="5613265" y="3795899"/>
                      <a:pt x="5602191" y="3789945"/>
                      <a:pt x="5595655" y="3780043"/>
                    </a:cubicBezTo>
                    <a:cubicBezTo>
                      <a:pt x="5589120" y="3770141"/>
                      <a:pt x="5588000" y="3757616"/>
                      <a:pt x="5592674" y="3746712"/>
                    </a:cubicBezTo>
                    <a:lnTo>
                      <a:pt x="5783316" y="3302000"/>
                    </a:lnTo>
                    <a:lnTo>
                      <a:pt x="5853448" y="3126599"/>
                    </a:lnTo>
                    <a:cubicBezTo>
                      <a:pt x="5896318" y="3019461"/>
                      <a:pt x="6000095" y="2949215"/>
                      <a:pt x="6115491" y="2949222"/>
                    </a:cubicBezTo>
                    <a:lnTo>
                      <a:pt x="6297807" y="2949222"/>
                    </a:lnTo>
                    <a:cubicBezTo>
                      <a:pt x="6413203" y="2949215"/>
                      <a:pt x="6516980" y="3019461"/>
                      <a:pt x="6559850" y="3126599"/>
                    </a:cubicBezTo>
                    <a:lnTo>
                      <a:pt x="6629982" y="3302000"/>
                    </a:lnTo>
                    <a:lnTo>
                      <a:pt x="6820553" y="3746712"/>
                    </a:lnTo>
                    <a:cubicBezTo>
                      <a:pt x="6825228" y="3757616"/>
                      <a:pt x="6824107" y="3770141"/>
                      <a:pt x="6817572" y="3780043"/>
                    </a:cubicBezTo>
                    <a:cubicBezTo>
                      <a:pt x="6811037" y="3789945"/>
                      <a:pt x="6799962" y="3795899"/>
                      <a:pt x="6788097" y="3795889"/>
                    </a:cubicBezTo>
                    <a:lnTo>
                      <a:pt x="6723045" y="3795889"/>
                    </a:lnTo>
                    <a:cubicBezTo>
                      <a:pt x="6666607" y="3795883"/>
                      <a:pt x="6615601" y="3762249"/>
                      <a:pt x="6593364" y="3710375"/>
                    </a:cubicBezTo>
                    <a:lnTo>
                      <a:pt x="6418316" y="3302000"/>
                    </a:lnTo>
                    <a:lnTo>
                      <a:pt x="6616295" y="3962118"/>
                    </a:lnTo>
                    <a:cubicBezTo>
                      <a:pt x="6619508" y="3972803"/>
                      <a:pt x="6617477" y="3984379"/>
                      <a:pt x="6610818" y="3993332"/>
                    </a:cubicBezTo>
                    <a:cubicBezTo>
                      <a:pt x="6604159" y="4002285"/>
                      <a:pt x="6593656" y="4007560"/>
                      <a:pt x="6582498" y="4007555"/>
                    </a:cubicBezTo>
                    <a:lnTo>
                      <a:pt x="6484708" y="4007555"/>
                    </a:lnTo>
                    <a:lnTo>
                      <a:pt x="6438424" y="4609959"/>
                    </a:lnTo>
                    <a:cubicBezTo>
                      <a:pt x="6437021" y="4628361"/>
                      <a:pt x="6421672" y="4642572"/>
                      <a:pt x="6403217" y="4642555"/>
                    </a:cubicBezTo>
                    <a:lnTo>
                      <a:pt x="6395315" y="4642555"/>
                    </a:lnTo>
                    <a:cubicBezTo>
                      <a:pt x="6319482" y="4642574"/>
                      <a:pt x="6257194" y="4582654"/>
                      <a:pt x="6254274" y="4506877"/>
                    </a:cubicBezTo>
                    <a:lnTo>
                      <a:pt x="6235153" y="4007555"/>
                    </a:lnTo>
                    <a:lnTo>
                      <a:pt x="6178145" y="4007555"/>
                    </a:lnTo>
                    <a:lnTo>
                      <a:pt x="6158953" y="4506877"/>
                    </a:lnTo>
                    <a:cubicBezTo>
                      <a:pt x="6156034" y="4582654"/>
                      <a:pt x="6093746" y="4642574"/>
                      <a:pt x="6017913" y="4642555"/>
                    </a:cubicBezTo>
                    <a:lnTo>
                      <a:pt x="6010011" y="4642555"/>
                    </a:lnTo>
                    <a:cubicBezTo>
                      <a:pt x="5991555" y="4642572"/>
                      <a:pt x="5976206" y="4628361"/>
                      <a:pt x="5974803" y="4609959"/>
                    </a:cubicBezTo>
                    <a:lnTo>
                      <a:pt x="5928519" y="4007555"/>
                    </a:lnTo>
                    <a:lnTo>
                      <a:pt x="5830729" y="4007555"/>
                    </a:lnTo>
                    <a:cubicBezTo>
                      <a:pt x="5819571" y="4007560"/>
                      <a:pt x="5809069" y="4002285"/>
                      <a:pt x="5802410" y="3993332"/>
                    </a:cubicBezTo>
                    <a:cubicBezTo>
                      <a:pt x="5795750" y="3984379"/>
                      <a:pt x="5793720" y="3972803"/>
                      <a:pt x="5796933" y="3962118"/>
                    </a:cubicBezTo>
                    <a:lnTo>
                      <a:pt x="5994982" y="3302000"/>
                    </a:lnTo>
                  </a:path>
                </a:pathLst>
              </a:custGeom>
              <a:solidFill>
                <a:srgbClr val="72BBCE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16351" y="2384778"/>
                <a:ext cx="13810227" cy="21336018"/>
              </a:xfrm>
              <a:custGeom>
                <a:avLst/>
                <a:gdLst/>
                <a:ahLst/>
                <a:cxnLst/>
                <a:rect l="l" t="t" r="r" b="b"/>
                <a:pathLst>
                  <a:path w="13810227" h="21336018">
                    <a:moveTo>
                      <a:pt x="7603649" y="0"/>
                    </a:moveTo>
                    <a:cubicBezTo>
                      <a:pt x="7486748" y="0"/>
                      <a:pt x="7391982" y="94766"/>
                      <a:pt x="7391982" y="211666"/>
                    </a:cubicBezTo>
                    <a:lnTo>
                      <a:pt x="7391982" y="282222"/>
                    </a:lnTo>
                    <a:cubicBezTo>
                      <a:pt x="7391982" y="399122"/>
                      <a:pt x="7486748" y="493889"/>
                      <a:pt x="7603649" y="493889"/>
                    </a:cubicBezTo>
                    <a:cubicBezTo>
                      <a:pt x="7720550" y="493889"/>
                      <a:pt x="7815316" y="399122"/>
                      <a:pt x="7815316" y="282222"/>
                    </a:cubicBezTo>
                    <a:lnTo>
                      <a:pt x="7815316" y="211666"/>
                    </a:lnTo>
                    <a:cubicBezTo>
                      <a:pt x="7815316" y="94766"/>
                      <a:pt x="7720550" y="0"/>
                      <a:pt x="7603649" y="0"/>
                    </a:cubicBezTo>
                    <a:moveTo>
                      <a:pt x="7391982" y="917222"/>
                    </a:moveTo>
                    <a:lnTo>
                      <a:pt x="7217004" y="1325597"/>
                    </a:lnTo>
                    <a:cubicBezTo>
                      <a:pt x="7194748" y="1377518"/>
                      <a:pt x="7143672" y="1411161"/>
                      <a:pt x="7087182" y="1411111"/>
                    </a:cubicBezTo>
                    <a:lnTo>
                      <a:pt x="7022130" y="1411111"/>
                    </a:lnTo>
                    <a:cubicBezTo>
                      <a:pt x="7010266" y="1411121"/>
                      <a:pt x="6999191" y="1405167"/>
                      <a:pt x="6992655" y="1395265"/>
                    </a:cubicBezTo>
                    <a:cubicBezTo>
                      <a:pt x="6986120" y="1385363"/>
                      <a:pt x="6985000" y="1372838"/>
                      <a:pt x="6989675" y="1361934"/>
                    </a:cubicBezTo>
                    <a:lnTo>
                      <a:pt x="7180316" y="917222"/>
                    </a:lnTo>
                    <a:lnTo>
                      <a:pt x="7250448" y="741821"/>
                    </a:lnTo>
                    <a:cubicBezTo>
                      <a:pt x="7293318" y="634683"/>
                      <a:pt x="7397094" y="564437"/>
                      <a:pt x="7512491" y="564444"/>
                    </a:cubicBezTo>
                    <a:lnTo>
                      <a:pt x="7694807" y="564444"/>
                    </a:lnTo>
                    <a:cubicBezTo>
                      <a:pt x="7810204" y="564437"/>
                      <a:pt x="7913980" y="634683"/>
                      <a:pt x="7956850" y="741821"/>
                    </a:cubicBezTo>
                    <a:lnTo>
                      <a:pt x="8026982" y="917222"/>
                    </a:lnTo>
                    <a:lnTo>
                      <a:pt x="8217553" y="1361934"/>
                    </a:lnTo>
                    <a:cubicBezTo>
                      <a:pt x="8222228" y="1372838"/>
                      <a:pt x="8221107" y="1385363"/>
                      <a:pt x="8214572" y="1395265"/>
                    </a:cubicBezTo>
                    <a:cubicBezTo>
                      <a:pt x="8208037" y="1405167"/>
                      <a:pt x="8196962" y="1411121"/>
                      <a:pt x="8185097" y="1411111"/>
                    </a:cubicBezTo>
                    <a:lnTo>
                      <a:pt x="8120045" y="1411111"/>
                    </a:lnTo>
                    <a:cubicBezTo>
                      <a:pt x="8063607" y="1411105"/>
                      <a:pt x="8012601" y="1377471"/>
                      <a:pt x="7990364" y="1325597"/>
                    </a:cubicBezTo>
                    <a:lnTo>
                      <a:pt x="7815316" y="917222"/>
                    </a:lnTo>
                    <a:lnTo>
                      <a:pt x="8013295" y="1577340"/>
                    </a:lnTo>
                    <a:cubicBezTo>
                      <a:pt x="8016508" y="1588025"/>
                      <a:pt x="8014477" y="1599601"/>
                      <a:pt x="8007818" y="1608554"/>
                    </a:cubicBezTo>
                    <a:cubicBezTo>
                      <a:pt x="8001159" y="1617507"/>
                      <a:pt x="7990656" y="1622782"/>
                      <a:pt x="7979498" y="1622777"/>
                    </a:cubicBezTo>
                    <a:lnTo>
                      <a:pt x="7881709" y="1622777"/>
                    </a:lnTo>
                    <a:lnTo>
                      <a:pt x="7835424" y="2225181"/>
                    </a:lnTo>
                    <a:cubicBezTo>
                      <a:pt x="7834022" y="2243583"/>
                      <a:pt x="7818672" y="2257794"/>
                      <a:pt x="7800217" y="2257777"/>
                    </a:cubicBezTo>
                    <a:lnTo>
                      <a:pt x="7792314" y="2257777"/>
                    </a:lnTo>
                    <a:cubicBezTo>
                      <a:pt x="7716482" y="2257796"/>
                      <a:pt x="7654193" y="2197876"/>
                      <a:pt x="7651274" y="2122099"/>
                    </a:cubicBezTo>
                    <a:lnTo>
                      <a:pt x="7632153" y="1622777"/>
                    </a:lnTo>
                    <a:lnTo>
                      <a:pt x="7575145" y="1622777"/>
                    </a:lnTo>
                    <a:lnTo>
                      <a:pt x="7555953" y="2122099"/>
                    </a:lnTo>
                    <a:cubicBezTo>
                      <a:pt x="7553034" y="2197876"/>
                      <a:pt x="7490746" y="2257796"/>
                      <a:pt x="7414913" y="2257777"/>
                    </a:cubicBezTo>
                    <a:lnTo>
                      <a:pt x="7407011" y="2257777"/>
                    </a:lnTo>
                    <a:cubicBezTo>
                      <a:pt x="7388555" y="2257794"/>
                      <a:pt x="7373206" y="2243583"/>
                      <a:pt x="7371803" y="2225181"/>
                    </a:cubicBezTo>
                    <a:lnTo>
                      <a:pt x="7325519" y="1622777"/>
                    </a:lnTo>
                    <a:lnTo>
                      <a:pt x="7227729" y="1622777"/>
                    </a:lnTo>
                    <a:cubicBezTo>
                      <a:pt x="7216571" y="1622782"/>
                      <a:pt x="7206069" y="1617507"/>
                      <a:pt x="7199409" y="1608554"/>
                    </a:cubicBezTo>
                    <a:cubicBezTo>
                      <a:pt x="7192750" y="1599601"/>
                      <a:pt x="7190719" y="1588025"/>
                      <a:pt x="7193933" y="1577340"/>
                    </a:cubicBezTo>
                    <a:lnTo>
                      <a:pt x="7391982" y="917222"/>
                    </a:lnTo>
                    <a:moveTo>
                      <a:pt x="9000649" y="0"/>
                    </a:moveTo>
                    <a:cubicBezTo>
                      <a:pt x="8883748" y="0"/>
                      <a:pt x="8788982" y="94766"/>
                      <a:pt x="8788982" y="211666"/>
                    </a:cubicBezTo>
                    <a:lnTo>
                      <a:pt x="8788982" y="282222"/>
                    </a:lnTo>
                    <a:cubicBezTo>
                      <a:pt x="8788982" y="399122"/>
                      <a:pt x="8883748" y="493889"/>
                      <a:pt x="9000649" y="493889"/>
                    </a:cubicBezTo>
                    <a:cubicBezTo>
                      <a:pt x="9117550" y="493889"/>
                      <a:pt x="9212316" y="399122"/>
                      <a:pt x="9212316" y="282222"/>
                    </a:cubicBezTo>
                    <a:lnTo>
                      <a:pt x="9212316" y="211666"/>
                    </a:lnTo>
                    <a:cubicBezTo>
                      <a:pt x="9212316" y="94766"/>
                      <a:pt x="9117550" y="0"/>
                      <a:pt x="9000649" y="0"/>
                    </a:cubicBezTo>
                    <a:moveTo>
                      <a:pt x="8788982" y="917222"/>
                    </a:moveTo>
                    <a:lnTo>
                      <a:pt x="8614004" y="1325597"/>
                    </a:lnTo>
                    <a:cubicBezTo>
                      <a:pt x="8591748" y="1377518"/>
                      <a:pt x="8540672" y="1411161"/>
                      <a:pt x="8484182" y="1411111"/>
                    </a:cubicBezTo>
                    <a:lnTo>
                      <a:pt x="8419130" y="1411111"/>
                    </a:lnTo>
                    <a:cubicBezTo>
                      <a:pt x="8407266" y="1411121"/>
                      <a:pt x="8396191" y="1405167"/>
                      <a:pt x="8389655" y="1395265"/>
                    </a:cubicBezTo>
                    <a:cubicBezTo>
                      <a:pt x="8383120" y="1385363"/>
                      <a:pt x="8382000" y="1372838"/>
                      <a:pt x="8386675" y="1361934"/>
                    </a:cubicBezTo>
                    <a:lnTo>
                      <a:pt x="8577316" y="917222"/>
                    </a:lnTo>
                    <a:lnTo>
                      <a:pt x="8647448" y="741821"/>
                    </a:lnTo>
                    <a:cubicBezTo>
                      <a:pt x="8690318" y="634683"/>
                      <a:pt x="8794094" y="564437"/>
                      <a:pt x="8909491" y="564444"/>
                    </a:cubicBezTo>
                    <a:lnTo>
                      <a:pt x="9091807" y="564444"/>
                    </a:lnTo>
                    <a:cubicBezTo>
                      <a:pt x="9207204" y="564437"/>
                      <a:pt x="9310980" y="634683"/>
                      <a:pt x="9353850" y="741821"/>
                    </a:cubicBezTo>
                    <a:lnTo>
                      <a:pt x="9423982" y="917222"/>
                    </a:lnTo>
                    <a:lnTo>
                      <a:pt x="9614553" y="1361934"/>
                    </a:lnTo>
                    <a:cubicBezTo>
                      <a:pt x="9619228" y="1372838"/>
                      <a:pt x="9618107" y="1385363"/>
                      <a:pt x="9611572" y="1395265"/>
                    </a:cubicBezTo>
                    <a:cubicBezTo>
                      <a:pt x="9605037" y="1405167"/>
                      <a:pt x="9593962" y="1411121"/>
                      <a:pt x="9582097" y="1411111"/>
                    </a:cubicBezTo>
                    <a:lnTo>
                      <a:pt x="9517045" y="1411111"/>
                    </a:lnTo>
                    <a:cubicBezTo>
                      <a:pt x="9460607" y="1411105"/>
                      <a:pt x="9409601" y="1377471"/>
                      <a:pt x="9387364" y="1325597"/>
                    </a:cubicBezTo>
                    <a:lnTo>
                      <a:pt x="9212316" y="917222"/>
                    </a:lnTo>
                    <a:lnTo>
                      <a:pt x="9410295" y="1577340"/>
                    </a:lnTo>
                    <a:cubicBezTo>
                      <a:pt x="9413508" y="1588025"/>
                      <a:pt x="9411477" y="1599601"/>
                      <a:pt x="9404818" y="1608554"/>
                    </a:cubicBezTo>
                    <a:cubicBezTo>
                      <a:pt x="9398159" y="1617507"/>
                      <a:pt x="9387656" y="1622782"/>
                      <a:pt x="9376498" y="1622777"/>
                    </a:cubicBezTo>
                    <a:lnTo>
                      <a:pt x="9278709" y="1622777"/>
                    </a:lnTo>
                    <a:lnTo>
                      <a:pt x="9232424" y="2225181"/>
                    </a:lnTo>
                    <a:cubicBezTo>
                      <a:pt x="9231022" y="2243583"/>
                      <a:pt x="9215672" y="2257794"/>
                      <a:pt x="9197217" y="2257777"/>
                    </a:cubicBezTo>
                    <a:lnTo>
                      <a:pt x="9189314" y="2257777"/>
                    </a:lnTo>
                    <a:cubicBezTo>
                      <a:pt x="9113482" y="2257796"/>
                      <a:pt x="9051193" y="2197876"/>
                      <a:pt x="9048274" y="2122099"/>
                    </a:cubicBezTo>
                    <a:lnTo>
                      <a:pt x="9029153" y="1622777"/>
                    </a:lnTo>
                    <a:lnTo>
                      <a:pt x="8972145" y="1622777"/>
                    </a:lnTo>
                    <a:lnTo>
                      <a:pt x="8952953" y="2122099"/>
                    </a:lnTo>
                    <a:cubicBezTo>
                      <a:pt x="8950034" y="2197876"/>
                      <a:pt x="8887746" y="2257796"/>
                      <a:pt x="8811913" y="2257777"/>
                    </a:cubicBezTo>
                    <a:lnTo>
                      <a:pt x="8804011" y="2257777"/>
                    </a:lnTo>
                    <a:cubicBezTo>
                      <a:pt x="8785555" y="2257794"/>
                      <a:pt x="8770206" y="2243583"/>
                      <a:pt x="8768803" y="2225181"/>
                    </a:cubicBezTo>
                    <a:lnTo>
                      <a:pt x="8722519" y="1622777"/>
                    </a:lnTo>
                    <a:lnTo>
                      <a:pt x="8624729" y="1622777"/>
                    </a:lnTo>
                    <a:cubicBezTo>
                      <a:pt x="8613571" y="1622782"/>
                      <a:pt x="8603069" y="1617507"/>
                      <a:pt x="8596409" y="1608554"/>
                    </a:cubicBezTo>
                    <a:cubicBezTo>
                      <a:pt x="8589750" y="1599601"/>
                      <a:pt x="8587719" y="1588025"/>
                      <a:pt x="8590933" y="1577340"/>
                    </a:cubicBezTo>
                    <a:lnTo>
                      <a:pt x="8788982" y="917222"/>
                    </a:lnTo>
                    <a:moveTo>
                      <a:pt x="10397649" y="0"/>
                    </a:moveTo>
                    <a:cubicBezTo>
                      <a:pt x="10280748" y="0"/>
                      <a:pt x="10185982" y="94766"/>
                      <a:pt x="10185982" y="211666"/>
                    </a:cubicBezTo>
                    <a:lnTo>
                      <a:pt x="10185982" y="282222"/>
                    </a:lnTo>
                    <a:cubicBezTo>
                      <a:pt x="10185982" y="399122"/>
                      <a:pt x="10280748" y="493889"/>
                      <a:pt x="10397649" y="493889"/>
                    </a:cubicBezTo>
                    <a:cubicBezTo>
                      <a:pt x="10514550" y="493889"/>
                      <a:pt x="10609316" y="399122"/>
                      <a:pt x="10609316" y="282222"/>
                    </a:cubicBezTo>
                    <a:lnTo>
                      <a:pt x="10609316" y="211666"/>
                    </a:lnTo>
                    <a:cubicBezTo>
                      <a:pt x="10609316" y="94766"/>
                      <a:pt x="10514550" y="0"/>
                      <a:pt x="10397649" y="0"/>
                    </a:cubicBezTo>
                    <a:moveTo>
                      <a:pt x="10185982" y="917222"/>
                    </a:moveTo>
                    <a:lnTo>
                      <a:pt x="10011004" y="1325597"/>
                    </a:lnTo>
                    <a:cubicBezTo>
                      <a:pt x="9988748" y="1377518"/>
                      <a:pt x="9937672" y="1411161"/>
                      <a:pt x="9881182" y="1411111"/>
                    </a:cubicBezTo>
                    <a:lnTo>
                      <a:pt x="9816130" y="1411111"/>
                    </a:lnTo>
                    <a:cubicBezTo>
                      <a:pt x="9804266" y="1411121"/>
                      <a:pt x="9793191" y="1405167"/>
                      <a:pt x="9786655" y="1395265"/>
                    </a:cubicBezTo>
                    <a:cubicBezTo>
                      <a:pt x="9780120" y="1385363"/>
                      <a:pt x="9779000" y="1372838"/>
                      <a:pt x="9783675" y="1361934"/>
                    </a:cubicBezTo>
                    <a:lnTo>
                      <a:pt x="9974316" y="917222"/>
                    </a:lnTo>
                    <a:lnTo>
                      <a:pt x="10044448" y="741821"/>
                    </a:lnTo>
                    <a:cubicBezTo>
                      <a:pt x="10087318" y="634683"/>
                      <a:pt x="10191094" y="564437"/>
                      <a:pt x="10306491" y="564444"/>
                    </a:cubicBezTo>
                    <a:lnTo>
                      <a:pt x="10488807" y="564444"/>
                    </a:lnTo>
                    <a:cubicBezTo>
                      <a:pt x="10604204" y="564437"/>
                      <a:pt x="10707980" y="634683"/>
                      <a:pt x="10750850" y="741821"/>
                    </a:cubicBezTo>
                    <a:lnTo>
                      <a:pt x="10820982" y="917222"/>
                    </a:lnTo>
                    <a:lnTo>
                      <a:pt x="11011553" y="1361934"/>
                    </a:lnTo>
                    <a:cubicBezTo>
                      <a:pt x="11016228" y="1372838"/>
                      <a:pt x="11015107" y="1385363"/>
                      <a:pt x="11008572" y="1395265"/>
                    </a:cubicBezTo>
                    <a:cubicBezTo>
                      <a:pt x="11002037" y="1405167"/>
                      <a:pt x="10990962" y="1411121"/>
                      <a:pt x="10979097" y="1411111"/>
                    </a:cubicBezTo>
                    <a:lnTo>
                      <a:pt x="10914045" y="1411111"/>
                    </a:lnTo>
                    <a:cubicBezTo>
                      <a:pt x="10857607" y="1411105"/>
                      <a:pt x="10806601" y="1377471"/>
                      <a:pt x="10784364" y="1325597"/>
                    </a:cubicBezTo>
                    <a:lnTo>
                      <a:pt x="10609316" y="917222"/>
                    </a:lnTo>
                    <a:lnTo>
                      <a:pt x="10807295" y="1577340"/>
                    </a:lnTo>
                    <a:cubicBezTo>
                      <a:pt x="10810508" y="1588025"/>
                      <a:pt x="10808477" y="1599601"/>
                      <a:pt x="10801818" y="1608554"/>
                    </a:cubicBezTo>
                    <a:cubicBezTo>
                      <a:pt x="10795159" y="1617507"/>
                      <a:pt x="10784656" y="1622782"/>
                      <a:pt x="10773498" y="1622777"/>
                    </a:cubicBezTo>
                    <a:lnTo>
                      <a:pt x="10675709" y="1622777"/>
                    </a:lnTo>
                    <a:lnTo>
                      <a:pt x="10629424" y="2225181"/>
                    </a:lnTo>
                    <a:cubicBezTo>
                      <a:pt x="10628022" y="2243583"/>
                      <a:pt x="10612672" y="2257794"/>
                      <a:pt x="10594217" y="2257777"/>
                    </a:cubicBezTo>
                    <a:lnTo>
                      <a:pt x="10586314" y="2257777"/>
                    </a:lnTo>
                    <a:cubicBezTo>
                      <a:pt x="10510482" y="2257796"/>
                      <a:pt x="10448193" y="2197876"/>
                      <a:pt x="10445274" y="2122099"/>
                    </a:cubicBezTo>
                    <a:lnTo>
                      <a:pt x="10426153" y="1622777"/>
                    </a:lnTo>
                    <a:lnTo>
                      <a:pt x="10369145" y="1622777"/>
                    </a:lnTo>
                    <a:lnTo>
                      <a:pt x="10349953" y="2122099"/>
                    </a:lnTo>
                    <a:cubicBezTo>
                      <a:pt x="10347034" y="2197876"/>
                      <a:pt x="10284746" y="2257796"/>
                      <a:pt x="10208913" y="2257777"/>
                    </a:cubicBezTo>
                    <a:lnTo>
                      <a:pt x="10201011" y="2257777"/>
                    </a:lnTo>
                    <a:cubicBezTo>
                      <a:pt x="10182555" y="2257794"/>
                      <a:pt x="10167206" y="2243583"/>
                      <a:pt x="10165803" y="2225181"/>
                    </a:cubicBezTo>
                    <a:lnTo>
                      <a:pt x="10119519" y="1622777"/>
                    </a:lnTo>
                    <a:lnTo>
                      <a:pt x="10021729" y="1622777"/>
                    </a:lnTo>
                    <a:cubicBezTo>
                      <a:pt x="10010571" y="1622782"/>
                      <a:pt x="10000069" y="1617507"/>
                      <a:pt x="9993409" y="1608554"/>
                    </a:cubicBezTo>
                    <a:cubicBezTo>
                      <a:pt x="9986750" y="1599601"/>
                      <a:pt x="9984719" y="1588025"/>
                      <a:pt x="9987933" y="1577340"/>
                    </a:cubicBezTo>
                    <a:lnTo>
                      <a:pt x="10185982" y="917222"/>
                    </a:lnTo>
                    <a:moveTo>
                      <a:pt x="11794649" y="0"/>
                    </a:moveTo>
                    <a:cubicBezTo>
                      <a:pt x="11677748" y="0"/>
                      <a:pt x="11582982" y="94766"/>
                      <a:pt x="11582982" y="211666"/>
                    </a:cubicBezTo>
                    <a:lnTo>
                      <a:pt x="11582982" y="282222"/>
                    </a:lnTo>
                    <a:cubicBezTo>
                      <a:pt x="11582982" y="399122"/>
                      <a:pt x="11677748" y="493889"/>
                      <a:pt x="11794649" y="493889"/>
                    </a:cubicBezTo>
                    <a:cubicBezTo>
                      <a:pt x="11911550" y="493889"/>
                      <a:pt x="12006316" y="399122"/>
                      <a:pt x="12006316" y="282222"/>
                    </a:cubicBezTo>
                    <a:lnTo>
                      <a:pt x="12006316" y="211666"/>
                    </a:lnTo>
                    <a:cubicBezTo>
                      <a:pt x="12006316" y="94766"/>
                      <a:pt x="11911550" y="0"/>
                      <a:pt x="11794649" y="0"/>
                    </a:cubicBezTo>
                    <a:moveTo>
                      <a:pt x="11582982" y="917222"/>
                    </a:moveTo>
                    <a:lnTo>
                      <a:pt x="11408004" y="1325597"/>
                    </a:lnTo>
                    <a:cubicBezTo>
                      <a:pt x="11385748" y="1377518"/>
                      <a:pt x="11334672" y="1411161"/>
                      <a:pt x="11278182" y="1411111"/>
                    </a:cubicBezTo>
                    <a:lnTo>
                      <a:pt x="11213130" y="1411111"/>
                    </a:lnTo>
                    <a:cubicBezTo>
                      <a:pt x="11201266" y="1411121"/>
                      <a:pt x="11190191" y="1405167"/>
                      <a:pt x="11183655" y="1395265"/>
                    </a:cubicBezTo>
                    <a:cubicBezTo>
                      <a:pt x="11177120" y="1385363"/>
                      <a:pt x="11176000" y="1372838"/>
                      <a:pt x="11180675" y="1361934"/>
                    </a:cubicBezTo>
                    <a:lnTo>
                      <a:pt x="11371316" y="917222"/>
                    </a:lnTo>
                    <a:lnTo>
                      <a:pt x="11441448" y="741821"/>
                    </a:lnTo>
                    <a:cubicBezTo>
                      <a:pt x="11484318" y="634683"/>
                      <a:pt x="11588094" y="564437"/>
                      <a:pt x="11703491" y="564444"/>
                    </a:cubicBezTo>
                    <a:lnTo>
                      <a:pt x="11885807" y="564444"/>
                    </a:lnTo>
                    <a:cubicBezTo>
                      <a:pt x="12001204" y="564437"/>
                      <a:pt x="12104980" y="634683"/>
                      <a:pt x="12147850" y="741821"/>
                    </a:cubicBezTo>
                    <a:lnTo>
                      <a:pt x="12217982" y="917222"/>
                    </a:lnTo>
                    <a:lnTo>
                      <a:pt x="12408553" y="1361934"/>
                    </a:lnTo>
                    <a:cubicBezTo>
                      <a:pt x="12413228" y="1372838"/>
                      <a:pt x="12412107" y="1385363"/>
                      <a:pt x="12405572" y="1395265"/>
                    </a:cubicBezTo>
                    <a:cubicBezTo>
                      <a:pt x="12399037" y="1405167"/>
                      <a:pt x="12387962" y="1411121"/>
                      <a:pt x="12376097" y="1411111"/>
                    </a:cubicBezTo>
                    <a:lnTo>
                      <a:pt x="12311045" y="1411111"/>
                    </a:lnTo>
                    <a:cubicBezTo>
                      <a:pt x="12254607" y="1411105"/>
                      <a:pt x="12203601" y="1377471"/>
                      <a:pt x="12181364" y="1325597"/>
                    </a:cubicBezTo>
                    <a:lnTo>
                      <a:pt x="12006316" y="917222"/>
                    </a:lnTo>
                    <a:lnTo>
                      <a:pt x="12204295" y="1577340"/>
                    </a:lnTo>
                    <a:cubicBezTo>
                      <a:pt x="12207508" y="1588025"/>
                      <a:pt x="12205477" y="1599601"/>
                      <a:pt x="12198818" y="1608554"/>
                    </a:cubicBezTo>
                    <a:cubicBezTo>
                      <a:pt x="12192159" y="1617507"/>
                      <a:pt x="12181656" y="1622782"/>
                      <a:pt x="12170498" y="1622777"/>
                    </a:cubicBezTo>
                    <a:lnTo>
                      <a:pt x="12072709" y="1622777"/>
                    </a:lnTo>
                    <a:lnTo>
                      <a:pt x="12026424" y="2225181"/>
                    </a:lnTo>
                    <a:cubicBezTo>
                      <a:pt x="12025022" y="2243583"/>
                      <a:pt x="12009672" y="2257794"/>
                      <a:pt x="11991217" y="2257777"/>
                    </a:cubicBezTo>
                    <a:lnTo>
                      <a:pt x="11983314" y="2257777"/>
                    </a:lnTo>
                    <a:cubicBezTo>
                      <a:pt x="11907482" y="2257796"/>
                      <a:pt x="11845193" y="2197876"/>
                      <a:pt x="11842274" y="2122099"/>
                    </a:cubicBezTo>
                    <a:lnTo>
                      <a:pt x="11823153" y="1622777"/>
                    </a:lnTo>
                    <a:lnTo>
                      <a:pt x="11766145" y="1622777"/>
                    </a:lnTo>
                    <a:lnTo>
                      <a:pt x="11746953" y="2122099"/>
                    </a:lnTo>
                    <a:cubicBezTo>
                      <a:pt x="11744034" y="2197876"/>
                      <a:pt x="11681746" y="2257796"/>
                      <a:pt x="11605913" y="2257777"/>
                    </a:cubicBezTo>
                    <a:lnTo>
                      <a:pt x="11598011" y="2257777"/>
                    </a:lnTo>
                    <a:cubicBezTo>
                      <a:pt x="11579555" y="2257794"/>
                      <a:pt x="11564206" y="2243583"/>
                      <a:pt x="11562803" y="2225181"/>
                    </a:cubicBezTo>
                    <a:lnTo>
                      <a:pt x="11516519" y="1622777"/>
                    </a:lnTo>
                    <a:lnTo>
                      <a:pt x="11418729" y="1622777"/>
                    </a:lnTo>
                    <a:cubicBezTo>
                      <a:pt x="11407571" y="1622782"/>
                      <a:pt x="11397069" y="1617507"/>
                      <a:pt x="11390409" y="1608554"/>
                    </a:cubicBezTo>
                    <a:cubicBezTo>
                      <a:pt x="11383750" y="1599601"/>
                      <a:pt x="11381719" y="1588025"/>
                      <a:pt x="11384933" y="1577340"/>
                    </a:cubicBezTo>
                    <a:lnTo>
                      <a:pt x="11582982" y="917222"/>
                    </a:lnTo>
                    <a:moveTo>
                      <a:pt x="13191649" y="0"/>
                    </a:moveTo>
                    <a:cubicBezTo>
                      <a:pt x="13074749" y="0"/>
                      <a:pt x="12979982" y="94766"/>
                      <a:pt x="12979982" y="211666"/>
                    </a:cubicBezTo>
                    <a:lnTo>
                      <a:pt x="12979982" y="282222"/>
                    </a:lnTo>
                    <a:cubicBezTo>
                      <a:pt x="12979982" y="399122"/>
                      <a:pt x="13074749" y="493889"/>
                      <a:pt x="13191649" y="493889"/>
                    </a:cubicBezTo>
                    <a:cubicBezTo>
                      <a:pt x="13308549" y="493889"/>
                      <a:pt x="13403315" y="399122"/>
                      <a:pt x="13403315" y="282222"/>
                    </a:cubicBezTo>
                    <a:lnTo>
                      <a:pt x="13403315" y="211666"/>
                    </a:lnTo>
                    <a:cubicBezTo>
                      <a:pt x="13403315" y="94766"/>
                      <a:pt x="13308549" y="0"/>
                      <a:pt x="13191649" y="0"/>
                    </a:cubicBezTo>
                    <a:moveTo>
                      <a:pt x="12979982" y="917222"/>
                    </a:moveTo>
                    <a:lnTo>
                      <a:pt x="12805004" y="1325597"/>
                    </a:lnTo>
                    <a:cubicBezTo>
                      <a:pt x="12782748" y="1377518"/>
                      <a:pt x="12731672" y="1411161"/>
                      <a:pt x="12675182" y="1411111"/>
                    </a:cubicBezTo>
                    <a:lnTo>
                      <a:pt x="12610130" y="1411111"/>
                    </a:lnTo>
                    <a:cubicBezTo>
                      <a:pt x="12598266" y="1411121"/>
                      <a:pt x="12587191" y="1405167"/>
                      <a:pt x="12580655" y="1395265"/>
                    </a:cubicBezTo>
                    <a:cubicBezTo>
                      <a:pt x="12574120" y="1385363"/>
                      <a:pt x="12573000" y="1372838"/>
                      <a:pt x="12577675" y="1361934"/>
                    </a:cubicBezTo>
                    <a:lnTo>
                      <a:pt x="12768316" y="917222"/>
                    </a:lnTo>
                    <a:lnTo>
                      <a:pt x="12838448" y="741821"/>
                    </a:lnTo>
                    <a:cubicBezTo>
                      <a:pt x="12881318" y="634683"/>
                      <a:pt x="12985094" y="564437"/>
                      <a:pt x="13100492" y="564444"/>
                    </a:cubicBezTo>
                    <a:lnTo>
                      <a:pt x="13282806" y="564444"/>
                    </a:lnTo>
                    <a:cubicBezTo>
                      <a:pt x="13398204" y="564437"/>
                      <a:pt x="13501980" y="634683"/>
                      <a:pt x="13544851" y="741821"/>
                    </a:cubicBezTo>
                    <a:lnTo>
                      <a:pt x="13614983" y="917222"/>
                    </a:lnTo>
                    <a:lnTo>
                      <a:pt x="13805553" y="1361934"/>
                    </a:lnTo>
                    <a:cubicBezTo>
                      <a:pt x="13810227" y="1372838"/>
                      <a:pt x="13809107" y="1385363"/>
                      <a:pt x="13802573" y="1395265"/>
                    </a:cubicBezTo>
                    <a:cubicBezTo>
                      <a:pt x="13796037" y="1405167"/>
                      <a:pt x="13784962" y="1411121"/>
                      <a:pt x="13773097" y="1411111"/>
                    </a:cubicBezTo>
                    <a:lnTo>
                      <a:pt x="13708045" y="1411111"/>
                    </a:lnTo>
                    <a:cubicBezTo>
                      <a:pt x="13651607" y="1411105"/>
                      <a:pt x="13600601" y="1377471"/>
                      <a:pt x="13578363" y="1325597"/>
                    </a:cubicBezTo>
                    <a:lnTo>
                      <a:pt x="13403315" y="917222"/>
                    </a:lnTo>
                    <a:lnTo>
                      <a:pt x="13601295" y="1577340"/>
                    </a:lnTo>
                    <a:cubicBezTo>
                      <a:pt x="13604508" y="1588025"/>
                      <a:pt x="13602477" y="1599601"/>
                      <a:pt x="13595818" y="1608554"/>
                    </a:cubicBezTo>
                    <a:cubicBezTo>
                      <a:pt x="13589158" y="1617507"/>
                      <a:pt x="13578656" y="1622782"/>
                      <a:pt x="13567499" y="1622777"/>
                    </a:cubicBezTo>
                    <a:lnTo>
                      <a:pt x="13469708" y="1622777"/>
                    </a:lnTo>
                    <a:lnTo>
                      <a:pt x="13423424" y="2225181"/>
                    </a:lnTo>
                    <a:cubicBezTo>
                      <a:pt x="13422021" y="2243583"/>
                      <a:pt x="13406673" y="2257794"/>
                      <a:pt x="13388217" y="2257777"/>
                    </a:cubicBezTo>
                    <a:lnTo>
                      <a:pt x="13380315" y="2257777"/>
                    </a:lnTo>
                    <a:cubicBezTo>
                      <a:pt x="13304481" y="2257796"/>
                      <a:pt x="13242193" y="2197876"/>
                      <a:pt x="13239274" y="2122099"/>
                    </a:cubicBezTo>
                    <a:lnTo>
                      <a:pt x="13220154" y="1622777"/>
                    </a:lnTo>
                    <a:lnTo>
                      <a:pt x="13163145" y="1622777"/>
                    </a:lnTo>
                    <a:lnTo>
                      <a:pt x="13143954" y="2122099"/>
                    </a:lnTo>
                    <a:cubicBezTo>
                      <a:pt x="13141033" y="2197876"/>
                      <a:pt x="13078746" y="2257796"/>
                      <a:pt x="13002913" y="2257777"/>
                    </a:cubicBezTo>
                    <a:lnTo>
                      <a:pt x="12995011" y="2257777"/>
                    </a:lnTo>
                    <a:cubicBezTo>
                      <a:pt x="12976555" y="2257794"/>
                      <a:pt x="12961206" y="2243583"/>
                      <a:pt x="12959803" y="2225181"/>
                    </a:cubicBezTo>
                    <a:lnTo>
                      <a:pt x="12913519" y="1622777"/>
                    </a:lnTo>
                    <a:lnTo>
                      <a:pt x="12815729" y="1622777"/>
                    </a:lnTo>
                    <a:cubicBezTo>
                      <a:pt x="12804571" y="1622782"/>
                      <a:pt x="12794069" y="1617507"/>
                      <a:pt x="12787409" y="1608554"/>
                    </a:cubicBezTo>
                    <a:cubicBezTo>
                      <a:pt x="12780750" y="1599601"/>
                      <a:pt x="12778719" y="1588025"/>
                      <a:pt x="12781933" y="1577340"/>
                    </a:cubicBezTo>
                    <a:lnTo>
                      <a:pt x="12979982" y="917222"/>
                    </a:lnTo>
                    <a:moveTo>
                      <a:pt x="618649" y="2384777"/>
                    </a:moveTo>
                    <a:cubicBezTo>
                      <a:pt x="501749" y="2384777"/>
                      <a:pt x="406982" y="2479544"/>
                      <a:pt x="406982" y="2596444"/>
                    </a:cubicBezTo>
                    <a:lnTo>
                      <a:pt x="406982" y="2667000"/>
                    </a:lnTo>
                    <a:cubicBezTo>
                      <a:pt x="406982" y="2783900"/>
                      <a:pt x="501749" y="2878667"/>
                      <a:pt x="618649" y="2878667"/>
                    </a:cubicBezTo>
                    <a:cubicBezTo>
                      <a:pt x="735549" y="2878667"/>
                      <a:pt x="830316" y="2783900"/>
                      <a:pt x="830316" y="2667000"/>
                    </a:cubicBezTo>
                    <a:lnTo>
                      <a:pt x="830316" y="2596444"/>
                    </a:lnTo>
                    <a:cubicBezTo>
                      <a:pt x="830316" y="2479544"/>
                      <a:pt x="735549" y="2384777"/>
                      <a:pt x="618649" y="2384777"/>
                    </a:cubicBezTo>
                    <a:moveTo>
                      <a:pt x="406982" y="3302000"/>
                    </a:moveTo>
                    <a:lnTo>
                      <a:pt x="232005" y="3710375"/>
                    </a:lnTo>
                    <a:cubicBezTo>
                      <a:pt x="209748" y="3762296"/>
                      <a:pt x="158672" y="3795939"/>
                      <a:pt x="102182" y="3795889"/>
                    </a:cubicBezTo>
                    <a:lnTo>
                      <a:pt x="37130" y="3795889"/>
                    </a:lnTo>
                    <a:cubicBezTo>
                      <a:pt x="25266" y="3795899"/>
                      <a:pt x="14190" y="3789945"/>
                      <a:pt x="7655" y="3780043"/>
                    </a:cubicBezTo>
                    <a:cubicBezTo>
                      <a:pt x="1120" y="3770140"/>
                      <a:pt x="0" y="3757616"/>
                      <a:pt x="4675" y="3746711"/>
                    </a:cubicBezTo>
                    <a:lnTo>
                      <a:pt x="195316" y="3302000"/>
                    </a:lnTo>
                    <a:lnTo>
                      <a:pt x="265448" y="3126599"/>
                    </a:lnTo>
                    <a:cubicBezTo>
                      <a:pt x="308318" y="3019460"/>
                      <a:pt x="412094" y="2949214"/>
                      <a:pt x="527491" y="2949222"/>
                    </a:cubicBezTo>
                    <a:lnTo>
                      <a:pt x="709807" y="2949222"/>
                    </a:lnTo>
                    <a:cubicBezTo>
                      <a:pt x="825204" y="2949214"/>
                      <a:pt x="928980" y="3019460"/>
                      <a:pt x="971850" y="3126599"/>
                    </a:cubicBezTo>
                    <a:lnTo>
                      <a:pt x="1041982" y="3302000"/>
                    </a:lnTo>
                    <a:lnTo>
                      <a:pt x="1232553" y="3746711"/>
                    </a:lnTo>
                    <a:cubicBezTo>
                      <a:pt x="1237228" y="3757616"/>
                      <a:pt x="1236108" y="3770140"/>
                      <a:pt x="1229572" y="3780043"/>
                    </a:cubicBezTo>
                    <a:cubicBezTo>
                      <a:pt x="1223037" y="3789945"/>
                      <a:pt x="1211962" y="3795899"/>
                      <a:pt x="1200097" y="3795889"/>
                    </a:cubicBezTo>
                    <a:lnTo>
                      <a:pt x="1135045" y="3795889"/>
                    </a:lnTo>
                    <a:cubicBezTo>
                      <a:pt x="1078607" y="3795882"/>
                      <a:pt x="1027601" y="3762248"/>
                      <a:pt x="1005364" y="3710375"/>
                    </a:cubicBezTo>
                    <a:lnTo>
                      <a:pt x="830316" y="3302000"/>
                    </a:lnTo>
                    <a:lnTo>
                      <a:pt x="1028295" y="3962118"/>
                    </a:lnTo>
                    <a:cubicBezTo>
                      <a:pt x="1031508" y="3972803"/>
                      <a:pt x="1029477" y="3984379"/>
                      <a:pt x="1022818" y="3993332"/>
                    </a:cubicBezTo>
                    <a:cubicBezTo>
                      <a:pt x="1016159" y="4002284"/>
                      <a:pt x="1005656" y="4007559"/>
                      <a:pt x="994498" y="4007555"/>
                    </a:cubicBezTo>
                    <a:lnTo>
                      <a:pt x="896708" y="4007555"/>
                    </a:lnTo>
                    <a:lnTo>
                      <a:pt x="850424" y="4609959"/>
                    </a:lnTo>
                    <a:cubicBezTo>
                      <a:pt x="849021" y="4628361"/>
                      <a:pt x="833672" y="4642572"/>
                      <a:pt x="815217" y="4642555"/>
                    </a:cubicBezTo>
                    <a:lnTo>
                      <a:pt x="807315" y="4642555"/>
                    </a:lnTo>
                    <a:cubicBezTo>
                      <a:pt x="731482" y="4642574"/>
                      <a:pt x="669194" y="4582654"/>
                      <a:pt x="666274" y="4506877"/>
                    </a:cubicBezTo>
                    <a:lnTo>
                      <a:pt x="647153" y="4007555"/>
                    </a:lnTo>
                    <a:lnTo>
                      <a:pt x="590145" y="4007555"/>
                    </a:lnTo>
                    <a:lnTo>
                      <a:pt x="570953" y="4506877"/>
                    </a:lnTo>
                    <a:cubicBezTo>
                      <a:pt x="568034" y="4582654"/>
                      <a:pt x="505746" y="4642574"/>
                      <a:pt x="429913" y="4642555"/>
                    </a:cubicBezTo>
                    <a:lnTo>
                      <a:pt x="422011" y="4642555"/>
                    </a:lnTo>
                    <a:cubicBezTo>
                      <a:pt x="403555" y="4642572"/>
                      <a:pt x="388206" y="4628361"/>
                      <a:pt x="386803" y="4609959"/>
                    </a:cubicBezTo>
                    <a:lnTo>
                      <a:pt x="340519" y="4007555"/>
                    </a:lnTo>
                    <a:lnTo>
                      <a:pt x="242729" y="4007555"/>
                    </a:lnTo>
                    <a:cubicBezTo>
                      <a:pt x="231571" y="4007559"/>
                      <a:pt x="221069" y="4002284"/>
                      <a:pt x="214410" y="3993332"/>
                    </a:cubicBezTo>
                    <a:cubicBezTo>
                      <a:pt x="207750" y="3984379"/>
                      <a:pt x="205719" y="3972803"/>
                      <a:pt x="208933" y="3962118"/>
                    </a:cubicBezTo>
                    <a:lnTo>
                      <a:pt x="406982" y="3302000"/>
                    </a:lnTo>
                    <a:moveTo>
                      <a:pt x="2015649" y="2384777"/>
                    </a:moveTo>
                    <a:cubicBezTo>
                      <a:pt x="1898749" y="2384777"/>
                      <a:pt x="1803982" y="2479544"/>
                      <a:pt x="1803982" y="2596444"/>
                    </a:cubicBezTo>
                    <a:lnTo>
                      <a:pt x="1803982" y="2667000"/>
                    </a:lnTo>
                    <a:cubicBezTo>
                      <a:pt x="1803982" y="2783900"/>
                      <a:pt x="1898749" y="2878667"/>
                      <a:pt x="2015649" y="2878667"/>
                    </a:cubicBezTo>
                    <a:cubicBezTo>
                      <a:pt x="2132549" y="2878667"/>
                      <a:pt x="2227316" y="2783900"/>
                      <a:pt x="2227316" y="2667000"/>
                    </a:cubicBezTo>
                    <a:lnTo>
                      <a:pt x="2227316" y="2596444"/>
                    </a:lnTo>
                    <a:cubicBezTo>
                      <a:pt x="2227316" y="2479544"/>
                      <a:pt x="2132549" y="2384777"/>
                      <a:pt x="2015649" y="2384777"/>
                    </a:cubicBezTo>
                    <a:moveTo>
                      <a:pt x="1803982" y="3302000"/>
                    </a:moveTo>
                    <a:lnTo>
                      <a:pt x="1629005" y="3710375"/>
                    </a:lnTo>
                    <a:cubicBezTo>
                      <a:pt x="1606748" y="3762296"/>
                      <a:pt x="1555672" y="3795939"/>
                      <a:pt x="1499182" y="3795889"/>
                    </a:cubicBezTo>
                    <a:lnTo>
                      <a:pt x="1434130" y="3795889"/>
                    </a:lnTo>
                    <a:cubicBezTo>
                      <a:pt x="1422266" y="3795899"/>
                      <a:pt x="1411190" y="3789945"/>
                      <a:pt x="1404655" y="3780043"/>
                    </a:cubicBezTo>
                    <a:cubicBezTo>
                      <a:pt x="1398120" y="3770140"/>
                      <a:pt x="1397000" y="3757616"/>
                      <a:pt x="1401675" y="3746711"/>
                    </a:cubicBezTo>
                    <a:lnTo>
                      <a:pt x="1592316" y="3302000"/>
                    </a:lnTo>
                    <a:lnTo>
                      <a:pt x="1662448" y="3126599"/>
                    </a:lnTo>
                    <a:cubicBezTo>
                      <a:pt x="1705318" y="3019460"/>
                      <a:pt x="1809095" y="2949214"/>
                      <a:pt x="1924491" y="2949222"/>
                    </a:cubicBezTo>
                    <a:lnTo>
                      <a:pt x="2106807" y="2949222"/>
                    </a:lnTo>
                    <a:cubicBezTo>
                      <a:pt x="2222203" y="2949214"/>
                      <a:pt x="2325980" y="3019460"/>
                      <a:pt x="2368850" y="3126599"/>
                    </a:cubicBezTo>
                    <a:lnTo>
                      <a:pt x="2438982" y="3302000"/>
                    </a:lnTo>
                    <a:lnTo>
                      <a:pt x="2629553" y="3746711"/>
                    </a:lnTo>
                    <a:cubicBezTo>
                      <a:pt x="2634228" y="3757616"/>
                      <a:pt x="2633108" y="3770140"/>
                      <a:pt x="2626572" y="3780043"/>
                    </a:cubicBezTo>
                    <a:cubicBezTo>
                      <a:pt x="2620037" y="3789945"/>
                      <a:pt x="2608962" y="3795899"/>
                      <a:pt x="2597097" y="3795889"/>
                    </a:cubicBezTo>
                    <a:lnTo>
                      <a:pt x="2532045" y="3795889"/>
                    </a:lnTo>
                    <a:cubicBezTo>
                      <a:pt x="2475607" y="3795882"/>
                      <a:pt x="2424601" y="3762248"/>
                      <a:pt x="2402364" y="3710375"/>
                    </a:cubicBezTo>
                    <a:lnTo>
                      <a:pt x="2227316" y="3302000"/>
                    </a:lnTo>
                    <a:lnTo>
                      <a:pt x="2425295" y="3962118"/>
                    </a:lnTo>
                    <a:cubicBezTo>
                      <a:pt x="2428508" y="3972803"/>
                      <a:pt x="2426477" y="3984379"/>
                      <a:pt x="2419818" y="3993332"/>
                    </a:cubicBezTo>
                    <a:cubicBezTo>
                      <a:pt x="2413159" y="4002284"/>
                      <a:pt x="2402657" y="4007559"/>
                      <a:pt x="2391499" y="4007555"/>
                    </a:cubicBezTo>
                    <a:lnTo>
                      <a:pt x="2293708" y="4007555"/>
                    </a:lnTo>
                    <a:lnTo>
                      <a:pt x="2247424" y="4609959"/>
                    </a:lnTo>
                    <a:cubicBezTo>
                      <a:pt x="2246021" y="4628361"/>
                      <a:pt x="2230672" y="4642572"/>
                      <a:pt x="2212217" y="4642555"/>
                    </a:cubicBezTo>
                    <a:lnTo>
                      <a:pt x="2204315" y="4642555"/>
                    </a:lnTo>
                    <a:cubicBezTo>
                      <a:pt x="2128482" y="4642574"/>
                      <a:pt x="2066194" y="4582654"/>
                      <a:pt x="2063274" y="4506877"/>
                    </a:cubicBezTo>
                    <a:lnTo>
                      <a:pt x="2044153" y="4007555"/>
                    </a:lnTo>
                    <a:lnTo>
                      <a:pt x="1987145" y="4007555"/>
                    </a:lnTo>
                    <a:lnTo>
                      <a:pt x="1967953" y="4506877"/>
                    </a:lnTo>
                    <a:cubicBezTo>
                      <a:pt x="1965034" y="4582654"/>
                      <a:pt x="1902746" y="4642574"/>
                      <a:pt x="1826913" y="4642555"/>
                    </a:cubicBezTo>
                    <a:lnTo>
                      <a:pt x="1819011" y="4642555"/>
                    </a:lnTo>
                    <a:cubicBezTo>
                      <a:pt x="1800555" y="4642572"/>
                      <a:pt x="1785206" y="4628361"/>
                      <a:pt x="1783803" y="4609959"/>
                    </a:cubicBezTo>
                    <a:lnTo>
                      <a:pt x="1737519" y="4007555"/>
                    </a:lnTo>
                    <a:lnTo>
                      <a:pt x="1639729" y="4007555"/>
                    </a:lnTo>
                    <a:cubicBezTo>
                      <a:pt x="1628571" y="4007559"/>
                      <a:pt x="1618069" y="4002284"/>
                      <a:pt x="1611410" y="3993332"/>
                    </a:cubicBezTo>
                    <a:cubicBezTo>
                      <a:pt x="1604750" y="3984379"/>
                      <a:pt x="1602719" y="3972803"/>
                      <a:pt x="1605933" y="3962118"/>
                    </a:cubicBezTo>
                    <a:lnTo>
                      <a:pt x="1803982" y="3302000"/>
                    </a:lnTo>
                    <a:moveTo>
                      <a:pt x="3412649" y="2384777"/>
                    </a:moveTo>
                    <a:cubicBezTo>
                      <a:pt x="3295749" y="2384777"/>
                      <a:pt x="3200982" y="2479544"/>
                      <a:pt x="3200982" y="2596444"/>
                    </a:cubicBezTo>
                    <a:lnTo>
                      <a:pt x="3200982" y="2667000"/>
                    </a:lnTo>
                    <a:cubicBezTo>
                      <a:pt x="3200982" y="2783900"/>
                      <a:pt x="3295749" y="2878667"/>
                      <a:pt x="3412649" y="2878667"/>
                    </a:cubicBezTo>
                    <a:cubicBezTo>
                      <a:pt x="3529549" y="2878667"/>
                      <a:pt x="3624316" y="2783900"/>
                      <a:pt x="3624316" y="2667000"/>
                    </a:cubicBezTo>
                    <a:lnTo>
                      <a:pt x="3624316" y="2596444"/>
                    </a:lnTo>
                    <a:cubicBezTo>
                      <a:pt x="3624316" y="2479544"/>
                      <a:pt x="3529549" y="2384777"/>
                      <a:pt x="3412649" y="2384777"/>
                    </a:cubicBezTo>
                    <a:moveTo>
                      <a:pt x="3200982" y="3302000"/>
                    </a:moveTo>
                    <a:lnTo>
                      <a:pt x="3026005" y="3710375"/>
                    </a:lnTo>
                    <a:cubicBezTo>
                      <a:pt x="3003748" y="3762296"/>
                      <a:pt x="2952672" y="3795939"/>
                      <a:pt x="2896182" y="3795889"/>
                    </a:cubicBezTo>
                    <a:lnTo>
                      <a:pt x="2831130" y="3795889"/>
                    </a:lnTo>
                    <a:cubicBezTo>
                      <a:pt x="2819266" y="3795899"/>
                      <a:pt x="2808190" y="3789945"/>
                      <a:pt x="2801655" y="3780043"/>
                    </a:cubicBezTo>
                    <a:cubicBezTo>
                      <a:pt x="2795120" y="3770140"/>
                      <a:pt x="2794000" y="3757616"/>
                      <a:pt x="2798675" y="3746711"/>
                    </a:cubicBezTo>
                    <a:lnTo>
                      <a:pt x="2989316" y="3302000"/>
                    </a:lnTo>
                    <a:lnTo>
                      <a:pt x="3059448" y="3126599"/>
                    </a:lnTo>
                    <a:cubicBezTo>
                      <a:pt x="3102318" y="3019460"/>
                      <a:pt x="3206095" y="2949214"/>
                      <a:pt x="3321491" y="2949222"/>
                    </a:cubicBezTo>
                    <a:lnTo>
                      <a:pt x="3503807" y="2949222"/>
                    </a:lnTo>
                    <a:cubicBezTo>
                      <a:pt x="3619203" y="2949214"/>
                      <a:pt x="3722980" y="3019460"/>
                      <a:pt x="3765850" y="3126599"/>
                    </a:cubicBezTo>
                    <a:lnTo>
                      <a:pt x="3835982" y="3302000"/>
                    </a:lnTo>
                    <a:lnTo>
                      <a:pt x="4026553" y="3746711"/>
                    </a:lnTo>
                    <a:cubicBezTo>
                      <a:pt x="4031228" y="3757616"/>
                      <a:pt x="4030107" y="3770140"/>
                      <a:pt x="4023572" y="3780043"/>
                    </a:cubicBezTo>
                    <a:cubicBezTo>
                      <a:pt x="4017037" y="3789945"/>
                      <a:pt x="4005962" y="3795899"/>
                      <a:pt x="3994097" y="3795889"/>
                    </a:cubicBezTo>
                    <a:lnTo>
                      <a:pt x="3929045" y="3795889"/>
                    </a:lnTo>
                    <a:cubicBezTo>
                      <a:pt x="3872607" y="3795882"/>
                      <a:pt x="3821601" y="3762248"/>
                      <a:pt x="3799364" y="3710375"/>
                    </a:cubicBezTo>
                    <a:lnTo>
                      <a:pt x="3624316" y="3302000"/>
                    </a:lnTo>
                    <a:lnTo>
                      <a:pt x="3822295" y="3962118"/>
                    </a:lnTo>
                    <a:cubicBezTo>
                      <a:pt x="3825508" y="3972803"/>
                      <a:pt x="3823477" y="3984379"/>
                      <a:pt x="3816818" y="3993332"/>
                    </a:cubicBezTo>
                    <a:cubicBezTo>
                      <a:pt x="3810159" y="4002284"/>
                      <a:pt x="3799656" y="4007559"/>
                      <a:pt x="3788499" y="4007555"/>
                    </a:cubicBezTo>
                    <a:lnTo>
                      <a:pt x="3690708" y="4007555"/>
                    </a:lnTo>
                    <a:lnTo>
                      <a:pt x="3644424" y="4609959"/>
                    </a:lnTo>
                    <a:cubicBezTo>
                      <a:pt x="3643021" y="4628361"/>
                      <a:pt x="3627672" y="4642572"/>
                      <a:pt x="3609217" y="4642555"/>
                    </a:cubicBezTo>
                    <a:lnTo>
                      <a:pt x="3601315" y="4642555"/>
                    </a:lnTo>
                    <a:cubicBezTo>
                      <a:pt x="3525482" y="4642574"/>
                      <a:pt x="3463194" y="4582654"/>
                      <a:pt x="3460274" y="4506877"/>
                    </a:cubicBezTo>
                    <a:lnTo>
                      <a:pt x="3441153" y="4007555"/>
                    </a:lnTo>
                    <a:lnTo>
                      <a:pt x="3384145" y="4007555"/>
                    </a:lnTo>
                    <a:lnTo>
                      <a:pt x="3364953" y="4506877"/>
                    </a:lnTo>
                    <a:cubicBezTo>
                      <a:pt x="3362034" y="4582654"/>
                      <a:pt x="3299746" y="4642574"/>
                      <a:pt x="3223913" y="4642555"/>
                    </a:cubicBezTo>
                    <a:lnTo>
                      <a:pt x="3216011" y="4642555"/>
                    </a:lnTo>
                    <a:cubicBezTo>
                      <a:pt x="3197555" y="4642572"/>
                      <a:pt x="3182206" y="4628361"/>
                      <a:pt x="3180803" y="4609959"/>
                    </a:cubicBezTo>
                    <a:lnTo>
                      <a:pt x="3134519" y="4007555"/>
                    </a:lnTo>
                    <a:lnTo>
                      <a:pt x="3036729" y="4007555"/>
                    </a:lnTo>
                    <a:cubicBezTo>
                      <a:pt x="3025571" y="4007559"/>
                      <a:pt x="3015069" y="4002284"/>
                      <a:pt x="3008410" y="3993332"/>
                    </a:cubicBezTo>
                    <a:cubicBezTo>
                      <a:pt x="3001750" y="3984379"/>
                      <a:pt x="2999719" y="3972803"/>
                      <a:pt x="3002933" y="3962118"/>
                    </a:cubicBezTo>
                    <a:lnTo>
                      <a:pt x="3200982" y="3302000"/>
                    </a:lnTo>
                    <a:moveTo>
                      <a:pt x="4809649" y="2384777"/>
                    </a:moveTo>
                    <a:cubicBezTo>
                      <a:pt x="4692749" y="2384777"/>
                      <a:pt x="4597982" y="2479544"/>
                      <a:pt x="4597982" y="2596444"/>
                    </a:cubicBezTo>
                    <a:lnTo>
                      <a:pt x="4597982" y="2667000"/>
                    </a:lnTo>
                    <a:cubicBezTo>
                      <a:pt x="4597982" y="2783900"/>
                      <a:pt x="4692749" y="2878667"/>
                      <a:pt x="4809649" y="2878667"/>
                    </a:cubicBezTo>
                    <a:cubicBezTo>
                      <a:pt x="4926549" y="2878667"/>
                      <a:pt x="5021316" y="2783900"/>
                      <a:pt x="5021316" y="2667000"/>
                    </a:cubicBezTo>
                    <a:lnTo>
                      <a:pt x="5021316" y="2596444"/>
                    </a:lnTo>
                    <a:cubicBezTo>
                      <a:pt x="5021316" y="2479544"/>
                      <a:pt x="4926549" y="2384777"/>
                      <a:pt x="4809649" y="2384777"/>
                    </a:cubicBezTo>
                    <a:moveTo>
                      <a:pt x="4597982" y="3302000"/>
                    </a:moveTo>
                    <a:lnTo>
                      <a:pt x="4423004" y="3710375"/>
                    </a:lnTo>
                    <a:cubicBezTo>
                      <a:pt x="4400748" y="3762296"/>
                      <a:pt x="4349672" y="3795939"/>
                      <a:pt x="4293182" y="3795889"/>
                    </a:cubicBezTo>
                    <a:lnTo>
                      <a:pt x="4228130" y="3795889"/>
                    </a:lnTo>
                    <a:cubicBezTo>
                      <a:pt x="4216265" y="3795899"/>
                      <a:pt x="4205191" y="3789945"/>
                      <a:pt x="4198655" y="3780043"/>
                    </a:cubicBezTo>
                    <a:cubicBezTo>
                      <a:pt x="4192120" y="3770140"/>
                      <a:pt x="4191000" y="3757616"/>
                      <a:pt x="4195674" y="3746711"/>
                    </a:cubicBezTo>
                    <a:lnTo>
                      <a:pt x="4386316" y="3302000"/>
                    </a:lnTo>
                    <a:lnTo>
                      <a:pt x="4456448" y="3126599"/>
                    </a:lnTo>
                    <a:cubicBezTo>
                      <a:pt x="4499318" y="3019460"/>
                      <a:pt x="4603095" y="2949214"/>
                      <a:pt x="4718491" y="2949222"/>
                    </a:cubicBezTo>
                    <a:lnTo>
                      <a:pt x="4900807" y="2949222"/>
                    </a:lnTo>
                    <a:cubicBezTo>
                      <a:pt x="5016203" y="2949214"/>
                      <a:pt x="5119980" y="3019460"/>
                      <a:pt x="5162850" y="3126599"/>
                    </a:cubicBezTo>
                    <a:lnTo>
                      <a:pt x="5232982" y="3302000"/>
                    </a:lnTo>
                    <a:lnTo>
                      <a:pt x="5423553" y="3746711"/>
                    </a:lnTo>
                    <a:cubicBezTo>
                      <a:pt x="5428228" y="3757616"/>
                      <a:pt x="5427107" y="3770140"/>
                      <a:pt x="5420572" y="3780043"/>
                    </a:cubicBezTo>
                    <a:cubicBezTo>
                      <a:pt x="5414037" y="3789945"/>
                      <a:pt x="5402962" y="3795899"/>
                      <a:pt x="5391097" y="3795889"/>
                    </a:cubicBezTo>
                    <a:lnTo>
                      <a:pt x="5326045" y="3795889"/>
                    </a:lnTo>
                    <a:cubicBezTo>
                      <a:pt x="5269607" y="3795882"/>
                      <a:pt x="5218601" y="3762248"/>
                      <a:pt x="5196364" y="3710375"/>
                    </a:cubicBezTo>
                    <a:lnTo>
                      <a:pt x="5021316" y="3302000"/>
                    </a:lnTo>
                    <a:lnTo>
                      <a:pt x="5219295" y="3962118"/>
                    </a:lnTo>
                    <a:cubicBezTo>
                      <a:pt x="5222508" y="3972803"/>
                      <a:pt x="5220477" y="3984379"/>
                      <a:pt x="5213818" y="3993332"/>
                    </a:cubicBezTo>
                    <a:cubicBezTo>
                      <a:pt x="5207159" y="4002284"/>
                      <a:pt x="5196656" y="4007559"/>
                      <a:pt x="5185499" y="4007555"/>
                    </a:cubicBezTo>
                    <a:lnTo>
                      <a:pt x="5087708" y="4007555"/>
                    </a:lnTo>
                    <a:lnTo>
                      <a:pt x="5041424" y="4609959"/>
                    </a:lnTo>
                    <a:cubicBezTo>
                      <a:pt x="5040021" y="4628361"/>
                      <a:pt x="5024672" y="4642572"/>
                      <a:pt x="5006217" y="4642555"/>
                    </a:cubicBezTo>
                    <a:lnTo>
                      <a:pt x="4998315" y="4642555"/>
                    </a:lnTo>
                    <a:cubicBezTo>
                      <a:pt x="4922482" y="4642574"/>
                      <a:pt x="4860194" y="4582654"/>
                      <a:pt x="4857274" y="4506877"/>
                    </a:cubicBezTo>
                    <a:lnTo>
                      <a:pt x="4838153" y="4007555"/>
                    </a:lnTo>
                    <a:lnTo>
                      <a:pt x="4781145" y="4007555"/>
                    </a:lnTo>
                    <a:lnTo>
                      <a:pt x="4761953" y="4506877"/>
                    </a:lnTo>
                    <a:cubicBezTo>
                      <a:pt x="4759034" y="4582654"/>
                      <a:pt x="4696746" y="4642574"/>
                      <a:pt x="4620913" y="4642555"/>
                    </a:cubicBezTo>
                    <a:lnTo>
                      <a:pt x="4613011" y="4642555"/>
                    </a:lnTo>
                    <a:cubicBezTo>
                      <a:pt x="4594555" y="4642572"/>
                      <a:pt x="4579206" y="4628361"/>
                      <a:pt x="4577803" y="4609959"/>
                    </a:cubicBezTo>
                    <a:lnTo>
                      <a:pt x="4531519" y="4007555"/>
                    </a:lnTo>
                    <a:lnTo>
                      <a:pt x="4433729" y="4007555"/>
                    </a:lnTo>
                    <a:cubicBezTo>
                      <a:pt x="4422571" y="4007559"/>
                      <a:pt x="4412069" y="4002284"/>
                      <a:pt x="4405410" y="3993332"/>
                    </a:cubicBezTo>
                    <a:cubicBezTo>
                      <a:pt x="4398750" y="3984379"/>
                      <a:pt x="4396720" y="3972803"/>
                      <a:pt x="4399933" y="3962118"/>
                    </a:cubicBezTo>
                    <a:lnTo>
                      <a:pt x="4597982" y="3302000"/>
                    </a:lnTo>
                    <a:moveTo>
                      <a:pt x="6206649" y="2384777"/>
                    </a:moveTo>
                    <a:cubicBezTo>
                      <a:pt x="6089749" y="2384777"/>
                      <a:pt x="5994982" y="2479544"/>
                      <a:pt x="5994982" y="2596444"/>
                    </a:cubicBezTo>
                    <a:lnTo>
                      <a:pt x="5994982" y="2667000"/>
                    </a:lnTo>
                    <a:cubicBezTo>
                      <a:pt x="5994982" y="2783900"/>
                      <a:pt x="6089749" y="2878667"/>
                      <a:pt x="6206649" y="2878667"/>
                    </a:cubicBezTo>
                    <a:cubicBezTo>
                      <a:pt x="6323549" y="2878667"/>
                      <a:pt x="6418316" y="2783900"/>
                      <a:pt x="6418316" y="2667000"/>
                    </a:cubicBezTo>
                    <a:lnTo>
                      <a:pt x="6418316" y="2596444"/>
                    </a:lnTo>
                    <a:cubicBezTo>
                      <a:pt x="6418316" y="2479544"/>
                      <a:pt x="6323549" y="2384777"/>
                      <a:pt x="6206649" y="2384777"/>
                    </a:cubicBezTo>
                    <a:moveTo>
                      <a:pt x="5994982" y="3302000"/>
                    </a:moveTo>
                    <a:lnTo>
                      <a:pt x="5820004" y="3710375"/>
                    </a:lnTo>
                    <a:cubicBezTo>
                      <a:pt x="5797748" y="3762296"/>
                      <a:pt x="5746672" y="3795939"/>
                      <a:pt x="5690182" y="3795889"/>
                    </a:cubicBezTo>
                    <a:lnTo>
                      <a:pt x="5625130" y="3795889"/>
                    </a:lnTo>
                    <a:cubicBezTo>
                      <a:pt x="5613265" y="3795899"/>
                      <a:pt x="5602191" y="3789945"/>
                      <a:pt x="5595655" y="3780043"/>
                    </a:cubicBezTo>
                    <a:cubicBezTo>
                      <a:pt x="5589120" y="3770140"/>
                      <a:pt x="5588000" y="3757616"/>
                      <a:pt x="5592674" y="3746711"/>
                    </a:cubicBezTo>
                    <a:lnTo>
                      <a:pt x="5783316" y="3302000"/>
                    </a:lnTo>
                    <a:lnTo>
                      <a:pt x="5853448" y="3126599"/>
                    </a:lnTo>
                    <a:cubicBezTo>
                      <a:pt x="5896318" y="3019460"/>
                      <a:pt x="6000095" y="2949214"/>
                      <a:pt x="6115491" y="2949222"/>
                    </a:cubicBezTo>
                    <a:lnTo>
                      <a:pt x="6297807" y="2949222"/>
                    </a:lnTo>
                    <a:cubicBezTo>
                      <a:pt x="6413203" y="2949214"/>
                      <a:pt x="6516980" y="3019460"/>
                      <a:pt x="6559850" y="3126599"/>
                    </a:cubicBezTo>
                    <a:lnTo>
                      <a:pt x="6629982" y="3302000"/>
                    </a:lnTo>
                    <a:lnTo>
                      <a:pt x="6820553" y="3746711"/>
                    </a:lnTo>
                    <a:cubicBezTo>
                      <a:pt x="6825228" y="3757616"/>
                      <a:pt x="6824107" y="3770140"/>
                      <a:pt x="6817572" y="3780043"/>
                    </a:cubicBezTo>
                    <a:cubicBezTo>
                      <a:pt x="6811037" y="3789945"/>
                      <a:pt x="6799962" y="3795899"/>
                      <a:pt x="6788097" y="3795889"/>
                    </a:cubicBezTo>
                    <a:lnTo>
                      <a:pt x="6723045" y="3795889"/>
                    </a:lnTo>
                    <a:cubicBezTo>
                      <a:pt x="6666607" y="3795882"/>
                      <a:pt x="6615601" y="3762248"/>
                      <a:pt x="6593364" y="3710375"/>
                    </a:cubicBezTo>
                    <a:lnTo>
                      <a:pt x="6418316" y="3302000"/>
                    </a:lnTo>
                    <a:lnTo>
                      <a:pt x="6616295" y="3962118"/>
                    </a:lnTo>
                    <a:cubicBezTo>
                      <a:pt x="6619508" y="3972803"/>
                      <a:pt x="6617477" y="3984379"/>
                      <a:pt x="6610818" y="3993332"/>
                    </a:cubicBezTo>
                    <a:cubicBezTo>
                      <a:pt x="6604159" y="4002284"/>
                      <a:pt x="6593656" y="4007559"/>
                      <a:pt x="6582498" y="4007555"/>
                    </a:cubicBezTo>
                    <a:lnTo>
                      <a:pt x="6484708" y="4007555"/>
                    </a:lnTo>
                    <a:lnTo>
                      <a:pt x="6438424" y="4609959"/>
                    </a:lnTo>
                    <a:cubicBezTo>
                      <a:pt x="6437021" y="4628361"/>
                      <a:pt x="6421672" y="4642572"/>
                      <a:pt x="6403217" y="4642555"/>
                    </a:cubicBezTo>
                    <a:lnTo>
                      <a:pt x="6395315" y="4642555"/>
                    </a:lnTo>
                    <a:cubicBezTo>
                      <a:pt x="6319482" y="4642574"/>
                      <a:pt x="6257194" y="4582654"/>
                      <a:pt x="6254274" y="4506877"/>
                    </a:cubicBezTo>
                    <a:lnTo>
                      <a:pt x="6235153" y="4007555"/>
                    </a:lnTo>
                    <a:lnTo>
                      <a:pt x="6178145" y="4007555"/>
                    </a:lnTo>
                    <a:lnTo>
                      <a:pt x="6158953" y="4506877"/>
                    </a:lnTo>
                    <a:cubicBezTo>
                      <a:pt x="6156034" y="4582654"/>
                      <a:pt x="6093746" y="4642574"/>
                      <a:pt x="6017913" y="4642555"/>
                    </a:cubicBezTo>
                    <a:lnTo>
                      <a:pt x="6010011" y="4642555"/>
                    </a:lnTo>
                    <a:cubicBezTo>
                      <a:pt x="5991555" y="4642572"/>
                      <a:pt x="5976206" y="4628361"/>
                      <a:pt x="5974803" y="4609959"/>
                    </a:cubicBezTo>
                    <a:lnTo>
                      <a:pt x="5928519" y="4007555"/>
                    </a:lnTo>
                    <a:lnTo>
                      <a:pt x="5830729" y="4007555"/>
                    </a:lnTo>
                    <a:cubicBezTo>
                      <a:pt x="5819571" y="4007559"/>
                      <a:pt x="5809069" y="4002284"/>
                      <a:pt x="5802410" y="3993332"/>
                    </a:cubicBezTo>
                    <a:cubicBezTo>
                      <a:pt x="5795750" y="3984379"/>
                      <a:pt x="5793720" y="3972803"/>
                      <a:pt x="5796933" y="3962118"/>
                    </a:cubicBezTo>
                    <a:lnTo>
                      <a:pt x="5994982" y="3302000"/>
                    </a:lnTo>
                    <a:moveTo>
                      <a:pt x="7603649" y="2384777"/>
                    </a:moveTo>
                    <a:cubicBezTo>
                      <a:pt x="7486748" y="2384777"/>
                      <a:pt x="7391982" y="2479544"/>
                      <a:pt x="7391982" y="2596444"/>
                    </a:cubicBezTo>
                    <a:lnTo>
                      <a:pt x="7391982" y="2667000"/>
                    </a:lnTo>
                    <a:cubicBezTo>
                      <a:pt x="7391982" y="2783900"/>
                      <a:pt x="7486748" y="2878667"/>
                      <a:pt x="7603649" y="2878667"/>
                    </a:cubicBezTo>
                    <a:cubicBezTo>
                      <a:pt x="7720550" y="2878667"/>
                      <a:pt x="7815316" y="2783900"/>
                      <a:pt x="7815316" y="2667000"/>
                    </a:cubicBezTo>
                    <a:lnTo>
                      <a:pt x="7815316" y="2596444"/>
                    </a:lnTo>
                    <a:cubicBezTo>
                      <a:pt x="7815316" y="2479544"/>
                      <a:pt x="7720550" y="2384777"/>
                      <a:pt x="7603649" y="2384777"/>
                    </a:cubicBezTo>
                    <a:moveTo>
                      <a:pt x="7391982" y="3302000"/>
                    </a:moveTo>
                    <a:lnTo>
                      <a:pt x="7217004" y="3710375"/>
                    </a:lnTo>
                    <a:cubicBezTo>
                      <a:pt x="7194748" y="3762296"/>
                      <a:pt x="7143672" y="3795939"/>
                      <a:pt x="7087182" y="3795889"/>
                    </a:cubicBezTo>
                    <a:lnTo>
                      <a:pt x="7022130" y="3795889"/>
                    </a:lnTo>
                    <a:cubicBezTo>
                      <a:pt x="7010266" y="3795899"/>
                      <a:pt x="6999191" y="3789945"/>
                      <a:pt x="6992655" y="3780043"/>
                    </a:cubicBezTo>
                    <a:cubicBezTo>
                      <a:pt x="6986120" y="3770140"/>
                      <a:pt x="6985000" y="3757616"/>
                      <a:pt x="6989675" y="3746711"/>
                    </a:cubicBezTo>
                    <a:lnTo>
                      <a:pt x="7180316" y="3302000"/>
                    </a:lnTo>
                    <a:lnTo>
                      <a:pt x="7250448" y="3126599"/>
                    </a:lnTo>
                    <a:cubicBezTo>
                      <a:pt x="7293318" y="3019460"/>
                      <a:pt x="7397094" y="2949214"/>
                      <a:pt x="7512491" y="2949222"/>
                    </a:cubicBezTo>
                    <a:lnTo>
                      <a:pt x="7694807" y="2949222"/>
                    </a:lnTo>
                    <a:cubicBezTo>
                      <a:pt x="7810204" y="2949214"/>
                      <a:pt x="7913980" y="3019460"/>
                      <a:pt x="7956850" y="3126599"/>
                    </a:cubicBezTo>
                    <a:lnTo>
                      <a:pt x="8026982" y="3302000"/>
                    </a:lnTo>
                    <a:lnTo>
                      <a:pt x="8217553" y="3746711"/>
                    </a:lnTo>
                    <a:cubicBezTo>
                      <a:pt x="8222228" y="3757616"/>
                      <a:pt x="8221107" y="3770140"/>
                      <a:pt x="8214572" y="3780043"/>
                    </a:cubicBezTo>
                    <a:cubicBezTo>
                      <a:pt x="8208037" y="3789945"/>
                      <a:pt x="8196962" y="3795899"/>
                      <a:pt x="8185097" y="3795889"/>
                    </a:cubicBezTo>
                    <a:lnTo>
                      <a:pt x="8120045" y="3795889"/>
                    </a:lnTo>
                    <a:cubicBezTo>
                      <a:pt x="8063607" y="3795882"/>
                      <a:pt x="8012601" y="3762248"/>
                      <a:pt x="7990364" y="3710375"/>
                    </a:cubicBezTo>
                    <a:lnTo>
                      <a:pt x="7815316" y="3302000"/>
                    </a:lnTo>
                    <a:lnTo>
                      <a:pt x="8013295" y="3962118"/>
                    </a:lnTo>
                    <a:cubicBezTo>
                      <a:pt x="8016508" y="3972803"/>
                      <a:pt x="8014477" y="3984379"/>
                      <a:pt x="8007818" y="3993332"/>
                    </a:cubicBezTo>
                    <a:cubicBezTo>
                      <a:pt x="8001159" y="4002284"/>
                      <a:pt x="7990656" y="4007559"/>
                      <a:pt x="7979498" y="4007555"/>
                    </a:cubicBezTo>
                    <a:lnTo>
                      <a:pt x="7881709" y="4007555"/>
                    </a:lnTo>
                    <a:lnTo>
                      <a:pt x="7835424" y="4609959"/>
                    </a:lnTo>
                    <a:cubicBezTo>
                      <a:pt x="7834022" y="4628361"/>
                      <a:pt x="7818672" y="4642572"/>
                      <a:pt x="7800217" y="4642555"/>
                    </a:cubicBezTo>
                    <a:lnTo>
                      <a:pt x="7792314" y="4642555"/>
                    </a:lnTo>
                    <a:cubicBezTo>
                      <a:pt x="7716482" y="4642574"/>
                      <a:pt x="7654193" y="4582654"/>
                      <a:pt x="7651274" y="4506877"/>
                    </a:cubicBezTo>
                    <a:lnTo>
                      <a:pt x="7632153" y="4007555"/>
                    </a:lnTo>
                    <a:lnTo>
                      <a:pt x="7575145" y="4007555"/>
                    </a:lnTo>
                    <a:lnTo>
                      <a:pt x="7555953" y="4506877"/>
                    </a:lnTo>
                    <a:cubicBezTo>
                      <a:pt x="7553034" y="4582654"/>
                      <a:pt x="7490746" y="4642574"/>
                      <a:pt x="7414913" y="4642555"/>
                    </a:cubicBezTo>
                    <a:lnTo>
                      <a:pt x="7407011" y="4642555"/>
                    </a:lnTo>
                    <a:cubicBezTo>
                      <a:pt x="7388555" y="4642572"/>
                      <a:pt x="7373206" y="4628361"/>
                      <a:pt x="7371803" y="4609959"/>
                    </a:cubicBezTo>
                    <a:lnTo>
                      <a:pt x="7325519" y="4007555"/>
                    </a:lnTo>
                    <a:lnTo>
                      <a:pt x="7227729" y="4007555"/>
                    </a:lnTo>
                    <a:cubicBezTo>
                      <a:pt x="7216571" y="4007559"/>
                      <a:pt x="7206069" y="4002284"/>
                      <a:pt x="7199409" y="3993332"/>
                    </a:cubicBezTo>
                    <a:cubicBezTo>
                      <a:pt x="7192750" y="3984379"/>
                      <a:pt x="7190719" y="3972803"/>
                      <a:pt x="7193933" y="3962118"/>
                    </a:cubicBezTo>
                    <a:lnTo>
                      <a:pt x="7391982" y="3302000"/>
                    </a:lnTo>
                    <a:moveTo>
                      <a:pt x="9000649" y="2384777"/>
                    </a:moveTo>
                    <a:cubicBezTo>
                      <a:pt x="8883748" y="2384777"/>
                      <a:pt x="8788982" y="2479544"/>
                      <a:pt x="8788982" y="2596444"/>
                    </a:cubicBezTo>
                    <a:lnTo>
                      <a:pt x="8788982" y="2667000"/>
                    </a:lnTo>
                    <a:cubicBezTo>
                      <a:pt x="8788982" y="2783900"/>
                      <a:pt x="8883748" y="2878667"/>
                      <a:pt x="9000649" y="2878667"/>
                    </a:cubicBezTo>
                    <a:cubicBezTo>
                      <a:pt x="9117550" y="2878667"/>
                      <a:pt x="9212316" y="2783900"/>
                      <a:pt x="9212316" y="2667000"/>
                    </a:cubicBezTo>
                    <a:lnTo>
                      <a:pt x="9212316" y="2596444"/>
                    </a:lnTo>
                    <a:cubicBezTo>
                      <a:pt x="9212316" y="2479544"/>
                      <a:pt x="9117550" y="2384777"/>
                      <a:pt x="9000649" y="2384777"/>
                    </a:cubicBezTo>
                    <a:moveTo>
                      <a:pt x="8788982" y="3302000"/>
                    </a:moveTo>
                    <a:lnTo>
                      <a:pt x="8614004" y="3710375"/>
                    </a:lnTo>
                    <a:cubicBezTo>
                      <a:pt x="8591748" y="3762296"/>
                      <a:pt x="8540672" y="3795939"/>
                      <a:pt x="8484182" y="3795889"/>
                    </a:cubicBezTo>
                    <a:lnTo>
                      <a:pt x="8419130" y="3795889"/>
                    </a:lnTo>
                    <a:cubicBezTo>
                      <a:pt x="8407266" y="3795899"/>
                      <a:pt x="8396191" y="3789945"/>
                      <a:pt x="8389655" y="3780043"/>
                    </a:cubicBezTo>
                    <a:cubicBezTo>
                      <a:pt x="8383120" y="3770140"/>
                      <a:pt x="8382000" y="3757616"/>
                      <a:pt x="8386675" y="3746711"/>
                    </a:cubicBezTo>
                    <a:lnTo>
                      <a:pt x="8577316" y="3302000"/>
                    </a:lnTo>
                    <a:lnTo>
                      <a:pt x="8647448" y="3126599"/>
                    </a:lnTo>
                    <a:cubicBezTo>
                      <a:pt x="8690318" y="3019460"/>
                      <a:pt x="8794094" y="2949214"/>
                      <a:pt x="8909491" y="2949222"/>
                    </a:cubicBezTo>
                    <a:lnTo>
                      <a:pt x="9091807" y="2949222"/>
                    </a:lnTo>
                    <a:cubicBezTo>
                      <a:pt x="9207204" y="2949214"/>
                      <a:pt x="9310980" y="3019460"/>
                      <a:pt x="9353850" y="3126599"/>
                    </a:cubicBezTo>
                    <a:lnTo>
                      <a:pt x="9423982" y="3302000"/>
                    </a:lnTo>
                    <a:lnTo>
                      <a:pt x="9614553" y="3746711"/>
                    </a:lnTo>
                    <a:cubicBezTo>
                      <a:pt x="9619228" y="3757616"/>
                      <a:pt x="9618107" y="3770140"/>
                      <a:pt x="9611572" y="3780043"/>
                    </a:cubicBezTo>
                    <a:cubicBezTo>
                      <a:pt x="9605037" y="3789945"/>
                      <a:pt x="9593962" y="3795899"/>
                      <a:pt x="9582097" y="3795889"/>
                    </a:cubicBezTo>
                    <a:lnTo>
                      <a:pt x="9517045" y="3795889"/>
                    </a:lnTo>
                    <a:cubicBezTo>
                      <a:pt x="9460607" y="3795882"/>
                      <a:pt x="9409601" y="3762248"/>
                      <a:pt x="9387364" y="3710375"/>
                    </a:cubicBezTo>
                    <a:lnTo>
                      <a:pt x="9212316" y="3302000"/>
                    </a:lnTo>
                    <a:lnTo>
                      <a:pt x="9410295" y="3962118"/>
                    </a:lnTo>
                    <a:cubicBezTo>
                      <a:pt x="9413508" y="3972803"/>
                      <a:pt x="9411477" y="3984379"/>
                      <a:pt x="9404818" y="3993332"/>
                    </a:cubicBezTo>
                    <a:cubicBezTo>
                      <a:pt x="9398159" y="4002284"/>
                      <a:pt x="9387656" y="4007559"/>
                      <a:pt x="9376498" y="4007555"/>
                    </a:cubicBezTo>
                    <a:lnTo>
                      <a:pt x="9278709" y="4007555"/>
                    </a:lnTo>
                    <a:lnTo>
                      <a:pt x="9232424" y="4609959"/>
                    </a:lnTo>
                    <a:cubicBezTo>
                      <a:pt x="9231022" y="4628361"/>
                      <a:pt x="9215672" y="4642572"/>
                      <a:pt x="9197217" y="4642555"/>
                    </a:cubicBezTo>
                    <a:lnTo>
                      <a:pt x="9189314" y="4642555"/>
                    </a:lnTo>
                    <a:cubicBezTo>
                      <a:pt x="9113482" y="4642574"/>
                      <a:pt x="9051193" y="4582654"/>
                      <a:pt x="9048274" y="4506877"/>
                    </a:cubicBezTo>
                    <a:lnTo>
                      <a:pt x="9029153" y="4007555"/>
                    </a:lnTo>
                    <a:lnTo>
                      <a:pt x="8972145" y="4007555"/>
                    </a:lnTo>
                    <a:lnTo>
                      <a:pt x="8952953" y="4506877"/>
                    </a:lnTo>
                    <a:cubicBezTo>
                      <a:pt x="8950034" y="4582654"/>
                      <a:pt x="8887746" y="4642574"/>
                      <a:pt x="8811913" y="4642555"/>
                    </a:cubicBezTo>
                    <a:lnTo>
                      <a:pt x="8804011" y="4642555"/>
                    </a:lnTo>
                    <a:cubicBezTo>
                      <a:pt x="8785555" y="4642572"/>
                      <a:pt x="8770206" y="4628361"/>
                      <a:pt x="8768803" y="4609959"/>
                    </a:cubicBezTo>
                    <a:lnTo>
                      <a:pt x="8722519" y="4007555"/>
                    </a:lnTo>
                    <a:lnTo>
                      <a:pt x="8624729" y="4007555"/>
                    </a:lnTo>
                    <a:cubicBezTo>
                      <a:pt x="8613571" y="4007559"/>
                      <a:pt x="8603069" y="4002284"/>
                      <a:pt x="8596409" y="3993332"/>
                    </a:cubicBezTo>
                    <a:cubicBezTo>
                      <a:pt x="8589750" y="3984379"/>
                      <a:pt x="8587719" y="3972803"/>
                      <a:pt x="8590933" y="3962118"/>
                    </a:cubicBezTo>
                    <a:lnTo>
                      <a:pt x="8788982" y="3302000"/>
                    </a:lnTo>
                    <a:moveTo>
                      <a:pt x="10397649" y="2384777"/>
                    </a:moveTo>
                    <a:cubicBezTo>
                      <a:pt x="10280748" y="2384777"/>
                      <a:pt x="10185982" y="2479544"/>
                      <a:pt x="10185982" y="2596444"/>
                    </a:cubicBezTo>
                    <a:lnTo>
                      <a:pt x="10185982" y="2667000"/>
                    </a:lnTo>
                    <a:cubicBezTo>
                      <a:pt x="10185982" y="2783900"/>
                      <a:pt x="10280748" y="2878667"/>
                      <a:pt x="10397649" y="2878667"/>
                    </a:cubicBezTo>
                    <a:cubicBezTo>
                      <a:pt x="10514550" y="2878667"/>
                      <a:pt x="10609316" y="2783900"/>
                      <a:pt x="10609316" y="2667000"/>
                    </a:cubicBezTo>
                    <a:lnTo>
                      <a:pt x="10609316" y="2596444"/>
                    </a:lnTo>
                    <a:cubicBezTo>
                      <a:pt x="10609316" y="2479544"/>
                      <a:pt x="10514550" y="2384777"/>
                      <a:pt x="10397649" y="2384777"/>
                    </a:cubicBezTo>
                    <a:moveTo>
                      <a:pt x="10185982" y="3302000"/>
                    </a:moveTo>
                    <a:lnTo>
                      <a:pt x="10011004" y="3710375"/>
                    </a:lnTo>
                    <a:cubicBezTo>
                      <a:pt x="9988748" y="3762296"/>
                      <a:pt x="9937672" y="3795939"/>
                      <a:pt x="9881182" y="3795889"/>
                    </a:cubicBezTo>
                    <a:lnTo>
                      <a:pt x="9816130" y="3795889"/>
                    </a:lnTo>
                    <a:cubicBezTo>
                      <a:pt x="9804266" y="3795899"/>
                      <a:pt x="9793191" y="3789945"/>
                      <a:pt x="9786655" y="3780043"/>
                    </a:cubicBezTo>
                    <a:cubicBezTo>
                      <a:pt x="9780120" y="3770140"/>
                      <a:pt x="9779000" y="3757616"/>
                      <a:pt x="9783675" y="3746711"/>
                    </a:cubicBezTo>
                    <a:lnTo>
                      <a:pt x="9974316" y="3302000"/>
                    </a:lnTo>
                    <a:lnTo>
                      <a:pt x="10044448" y="3126599"/>
                    </a:lnTo>
                    <a:cubicBezTo>
                      <a:pt x="10087318" y="3019460"/>
                      <a:pt x="10191094" y="2949214"/>
                      <a:pt x="10306491" y="2949222"/>
                    </a:cubicBezTo>
                    <a:lnTo>
                      <a:pt x="10488807" y="2949222"/>
                    </a:lnTo>
                    <a:cubicBezTo>
                      <a:pt x="10604204" y="2949214"/>
                      <a:pt x="10707980" y="3019460"/>
                      <a:pt x="10750850" y="3126599"/>
                    </a:cubicBezTo>
                    <a:lnTo>
                      <a:pt x="10820982" y="3302000"/>
                    </a:lnTo>
                    <a:lnTo>
                      <a:pt x="11011553" y="3746711"/>
                    </a:lnTo>
                    <a:cubicBezTo>
                      <a:pt x="11016228" y="3757616"/>
                      <a:pt x="11015107" y="3770140"/>
                      <a:pt x="11008572" y="3780043"/>
                    </a:cubicBezTo>
                    <a:cubicBezTo>
                      <a:pt x="11002037" y="3789945"/>
                      <a:pt x="10990962" y="3795899"/>
                      <a:pt x="10979097" y="3795889"/>
                    </a:cubicBezTo>
                    <a:lnTo>
                      <a:pt x="10914045" y="3795889"/>
                    </a:lnTo>
                    <a:cubicBezTo>
                      <a:pt x="10857607" y="3795882"/>
                      <a:pt x="10806601" y="3762248"/>
                      <a:pt x="10784364" y="3710375"/>
                    </a:cubicBezTo>
                    <a:lnTo>
                      <a:pt x="10609316" y="3302000"/>
                    </a:lnTo>
                    <a:lnTo>
                      <a:pt x="10807295" y="3962118"/>
                    </a:lnTo>
                    <a:cubicBezTo>
                      <a:pt x="10810508" y="3972803"/>
                      <a:pt x="10808477" y="3984379"/>
                      <a:pt x="10801818" y="3993332"/>
                    </a:cubicBezTo>
                    <a:cubicBezTo>
                      <a:pt x="10795159" y="4002284"/>
                      <a:pt x="10784656" y="4007559"/>
                      <a:pt x="10773498" y="4007555"/>
                    </a:cubicBezTo>
                    <a:lnTo>
                      <a:pt x="10675709" y="4007555"/>
                    </a:lnTo>
                    <a:lnTo>
                      <a:pt x="10629424" y="4609959"/>
                    </a:lnTo>
                    <a:cubicBezTo>
                      <a:pt x="10628022" y="4628361"/>
                      <a:pt x="10612672" y="4642572"/>
                      <a:pt x="10594217" y="4642555"/>
                    </a:cubicBezTo>
                    <a:lnTo>
                      <a:pt x="10586314" y="4642555"/>
                    </a:lnTo>
                    <a:cubicBezTo>
                      <a:pt x="10510482" y="4642574"/>
                      <a:pt x="10448193" y="4582654"/>
                      <a:pt x="10445274" y="4506877"/>
                    </a:cubicBezTo>
                    <a:lnTo>
                      <a:pt x="10426153" y="4007555"/>
                    </a:lnTo>
                    <a:lnTo>
                      <a:pt x="10369145" y="4007555"/>
                    </a:lnTo>
                    <a:lnTo>
                      <a:pt x="10349953" y="4506877"/>
                    </a:lnTo>
                    <a:cubicBezTo>
                      <a:pt x="10347034" y="4582654"/>
                      <a:pt x="10284746" y="4642574"/>
                      <a:pt x="10208913" y="4642555"/>
                    </a:cubicBezTo>
                    <a:lnTo>
                      <a:pt x="10201011" y="4642555"/>
                    </a:lnTo>
                    <a:cubicBezTo>
                      <a:pt x="10182555" y="4642572"/>
                      <a:pt x="10167206" y="4628361"/>
                      <a:pt x="10165803" y="4609959"/>
                    </a:cubicBezTo>
                    <a:lnTo>
                      <a:pt x="10119519" y="4007555"/>
                    </a:lnTo>
                    <a:lnTo>
                      <a:pt x="10021729" y="4007555"/>
                    </a:lnTo>
                    <a:cubicBezTo>
                      <a:pt x="10010571" y="4007559"/>
                      <a:pt x="10000069" y="4002284"/>
                      <a:pt x="9993409" y="3993332"/>
                    </a:cubicBezTo>
                    <a:cubicBezTo>
                      <a:pt x="9986750" y="3984379"/>
                      <a:pt x="9984719" y="3972803"/>
                      <a:pt x="9987933" y="3962118"/>
                    </a:cubicBezTo>
                    <a:lnTo>
                      <a:pt x="10185982" y="3302000"/>
                    </a:lnTo>
                    <a:moveTo>
                      <a:pt x="11794649" y="2384777"/>
                    </a:moveTo>
                    <a:cubicBezTo>
                      <a:pt x="11677748" y="2384777"/>
                      <a:pt x="11582982" y="2479544"/>
                      <a:pt x="11582982" y="2596444"/>
                    </a:cubicBezTo>
                    <a:lnTo>
                      <a:pt x="11582982" y="2667000"/>
                    </a:lnTo>
                    <a:cubicBezTo>
                      <a:pt x="11582982" y="2783900"/>
                      <a:pt x="11677748" y="2878667"/>
                      <a:pt x="11794649" y="2878667"/>
                    </a:cubicBezTo>
                    <a:cubicBezTo>
                      <a:pt x="11911550" y="2878667"/>
                      <a:pt x="12006316" y="2783900"/>
                      <a:pt x="12006316" y="2667000"/>
                    </a:cubicBezTo>
                    <a:lnTo>
                      <a:pt x="12006316" y="2596444"/>
                    </a:lnTo>
                    <a:cubicBezTo>
                      <a:pt x="12006316" y="2479544"/>
                      <a:pt x="11911550" y="2384777"/>
                      <a:pt x="11794649" y="2384777"/>
                    </a:cubicBezTo>
                    <a:moveTo>
                      <a:pt x="11582982" y="3302000"/>
                    </a:moveTo>
                    <a:lnTo>
                      <a:pt x="11408004" y="3710375"/>
                    </a:lnTo>
                    <a:cubicBezTo>
                      <a:pt x="11385748" y="3762296"/>
                      <a:pt x="11334672" y="3795939"/>
                      <a:pt x="11278182" y="3795889"/>
                    </a:cubicBezTo>
                    <a:lnTo>
                      <a:pt x="11213130" y="3795889"/>
                    </a:lnTo>
                    <a:cubicBezTo>
                      <a:pt x="11201266" y="3795899"/>
                      <a:pt x="11190191" y="3789945"/>
                      <a:pt x="11183655" y="3780043"/>
                    </a:cubicBezTo>
                    <a:cubicBezTo>
                      <a:pt x="11177120" y="3770140"/>
                      <a:pt x="11176000" y="3757616"/>
                      <a:pt x="11180675" y="3746711"/>
                    </a:cubicBezTo>
                    <a:lnTo>
                      <a:pt x="11371316" y="3302000"/>
                    </a:lnTo>
                    <a:lnTo>
                      <a:pt x="11441448" y="3126599"/>
                    </a:lnTo>
                    <a:cubicBezTo>
                      <a:pt x="11484318" y="3019460"/>
                      <a:pt x="11588094" y="2949214"/>
                      <a:pt x="11703491" y="2949222"/>
                    </a:cubicBezTo>
                    <a:lnTo>
                      <a:pt x="11885807" y="2949222"/>
                    </a:lnTo>
                    <a:cubicBezTo>
                      <a:pt x="12001204" y="2949214"/>
                      <a:pt x="12104980" y="3019460"/>
                      <a:pt x="12147850" y="3126599"/>
                    </a:cubicBezTo>
                    <a:lnTo>
                      <a:pt x="12217982" y="3302000"/>
                    </a:lnTo>
                    <a:lnTo>
                      <a:pt x="12408553" y="3746711"/>
                    </a:lnTo>
                    <a:cubicBezTo>
                      <a:pt x="12413228" y="3757616"/>
                      <a:pt x="12412107" y="3770140"/>
                      <a:pt x="12405572" y="3780043"/>
                    </a:cubicBezTo>
                    <a:cubicBezTo>
                      <a:pt x="12399037" y="3789945"/>
                      <a:pt x="12387962" y="3795899"/>
                      <a:pt x="12376097" y="3795889"/>
                    </a:cubicBezTo>
                    <a:lnTo>
                      <a:pt x="12311045" y="3795889"/>
                    </a:lnTo>
                    <a:cubicBezTo>
                      <a:pt x="12254607" y="3795882"/>
                      <a:pt x="12203601" y="3762248"/>
                      <a:pt x="12181364" y="3710375"/>
                    </a:cubicBezTo>
                    <a:lnTo>
                      <a:pt x="12006316" y="3302000"/>
                    </a:lnTo>
                    <a:lnTo>
                      <a:pt x="12204295" y="3962118"/>
                    </a:lnTo>
                    <a:cubicBezTo>
                      <a:pt x="12207508" y="3972803"/>
                      <a:pt x="12205477" y="3984379"/>
                      <a:pt x="12198818" y="3993332"/>
                    </a:cubicBezTo>
                    <a:cubicBezTo>
                      <a:pt x="12192159" y="4002284"/>
                      <a:pt x="12181656" y="4007559"/>
                      <a:pt x="12170498" y="4007555"/>
                    </a:cubicBezTo>
                    <a:lnTo>
                      <a:pt x="12072709" y="4007555"/>
                    </a:lnTo>
                    <a:lnTo>
                      <a:pt x="12026424" y="4609959"/>
                    </a:lnTo>
                    <a:cubicBezTo>
                      <a:pt x="12025022" y="4628361"/>
                      <a:pt x="12009672" y="4642572"/>
                      <a:pt x="11991217" y="4642555"/>
                    </a:cubicBezTo>
                    <a:lnTo>
                      <a:pt x="11983314" y="4642555"/>
                    </a:lnTo>
                    <a:cubicBezTo>
                      <a:pt x="11907482" y="4642574"/>
                      <a:pt x="11845193" y="4582654"/>
                      <a:pt x="11842274" y="4506877"/>
                    </a:cubicBezTo>
                    <a:lnTo>
                      <a:pt x="11823153" y="4007555"/>
                    </a:lnTo>
                    <a:lnTo>
                      <a:pt x="11766145" y="4007555"/>
                    </a:lnTo>
                    <a:lnTo>
                      <a:pt x="11746953" y="4506877"/>
                    </a:lnTo>
                    <a:cubicBezTo>
                      <a:pt x="11744034" y="4582654"/>
                      <a:pt x="11681746" y="4642574"/>
                      <a:pt x="11605913" y="4642555"/>
                    </a:cubicBezTo>
                    <a:lnTo>
                      <a:pt x="11598011" y="4642555"/>
                    </a:lnTo>
                    <a:cubicBezTo>
                      <a:pt x="11579555" y="4642572"/>
                      <a:pt x="11564206" y="4628361"/>
                      <a:pt x="11562803" y="4609959"/>
                    </a:cubicBezTo>
                    <a:lnTo>
                      <a:pt x="11516519" y="4007555"/>
                    </a:lnTo>
                    <a:lnTo>
                      <a:pt x="11418729" y="4007555"/>
                    </a:lnTo>
                    <a:cubicBezTo>
                      <a:pt x="11407571" y="4007559"/>
                      <a:pt x="11397069" y="4002284"/>
                      <a:pt x="11390409" y="3993332"/>
                    </a:cubicBezTo>
                    <a:cubicBezTo>
                      <a:pt x="11383750" y="3984379"/>
                      <a:pt x="11381719" y="3972803"/>
                      <a:pt x="11384933" y="3962118"/>
                    </a:cubicBezTo>
                    <a:lnTo>
                      <a:pt x="11582982" y="3302000"/>
                    </a:lnTo>
                    <a:moveTo>
                      <a:pt x="13191649" y="2384777"/>
                    </a:moveTo>
                    <a:cubicBezTo>
                      <a:pt x="13074749" y="2384777"/>
                      <a:pt x="12979982" y="2479544"/>
                      <a:pt x="12979982" y="2596444"/>
                    </a:cubicBezTo>
                    <a:lnTo>
                      <a:pt x="12979982" y="2667000"/>
                    </a:lnTo>
                    <a:cubicBezTo>
                      <a:pt x="12979982" y="2783900"/>
                      <a:pt x="13074749" y="2878667"/>
                      <a:pt x="13191649" y="2878667"/>
                    </a:cubicBezTo>
                    <a:cubicBezTo>
                      <a:pt x="13308549" y="2878667"/>
                      <a:pt x="13403315" y="2783900"/>
                      <a:pt x="13403315" y="2667000"/>
                    </a:cubicBezTo>
                    <a:lnTo>
                      <a:pt x="13403315" y="2596444"/>
                    </a:lnTo>
                    <a:cubicBezTo>
                      <a:pt x="13403315" y="2479544"/>
                      <a:pt x="13308549" y="2384777"/>
                      <a:pt x="13191649" y="2384777"/>
                    </a:cubicBezTo>
                    <a:moveTo>
                      <a:pt x="12979982" y="3302000"/>
                    </a:moveTo>
                    <a:lnTo>
                      <a:pt x="12805004" y="3710375"/>
                    </a:lnTo>
                    <a:cubicBezTo>
                      <a:pt x="12782748" y="3762296"/>
                      <a:pt x="12731672" y="3795939"/>
                      <a:pt x="12675182" y="3795889"/>
                    </a:cubicBezTo>
                    <a:lnTo>
                      <a:pt x="12610130" y="3795889"/>
                    </a:lnTo>
                    <a:cubicBezTo>
                      <a:pt x="12598266" y="3795899"/>
                      <a:pt x="12587191" y="3789945"/>
                      <a:pt x="12580655" y="3780043"/>
                    </a:cubicBezTo>
                    <a:cubicBezTo>
                      <a:pt x="12574120" y="3770140"/>
                      <a:pt x="12573000" y="3757616"/>
                      <a:pt x="12577675" y="3746711"/>
                    </a:cubicBezTo>
                    <a:lnTo>
                      <a:pt x="12768316" y="3302000"/>
                    </a:lnTo>
                    <a:lnTo>
                      <a:pt x="12838448" y="3126599"/>
                    </a:lnTo>
                    <a:cubicBezTo>
                      <a:pt x="12881318" y="3019460"/>
                      <a:pt x="12985094" y="2949214"/>
                      <a:pt x="13100492" y="2949222"/>
                    </a:cubicBezTo>
                    <a:lnTo>
                      <a:pt x="13282806" y="2949222"/>
                    </a:lnTo>
                    <a:cubicBezTo>
                      <a:pt x="13398204" y="2949214"/>
                      <a:pt x="13501980" y="3019460"/>
                      <a:pt x="13544851" y="3126599"/>
                    </a:cubicBezTo>
                    <a:lnTo>
                      <a:pt x="13614983" y="3302000"/>
                    </a:lnTo>
                    <a:lnTo>
                      <a:pt x="13805553" y="3746711"/>
                    </a:lnTo>
                    <a:cubicBezTo>
                      <a:pt x="13810227" y="3757616"/>
                      <a:pt x="13809107" y="3770140"/>
                      <a:pt x="13802573" y="3780043"/>
                    </a:cubicBezTo>
                    <a:cubicBezTo>
                      <a:pt x="13796037" y="3789945"/>
                      <a:pt x="13784962" y="3795899"/>
                      <a:pt x="13773097" y="3795889"/>
                    </a:cubicBezTo>
                    <a:lnTo>
                      <a:pt x="13708045" y="3795889"/>
                    </a:lnTo>
                    <a:cubicBezTo>
                      <a:pt x="13651607" y="3795882"/>
                      <a:pt x="13600601" y="3762248"/>
                      <a:pt x="13578363" y="3710375"/>
                    </a:cubicBezTo>
                    <a:lnTo>
                      <a:pt x="13403315" y="3302000"/>
                    </a:lnTo>
                    <a:lnTo>
                      <a:pt x="13601295" y="3962118"/>
                    </a:lnTo>
                    <a:cubicBezTo>
                      <a:pt x="13604508" y="3972803"/>
                      <a:pt x="13602477" y="3984379"/>
                      <a:pt x="13595818" y="3993332"/>
                    </a:cubicBezTo>
                    <a:cubicBezTo>
                      <a:pt x="13589158" y="4002284"/>
                      <a:pt x="13578656" y="4007559"/>
                      <a:pt x="13567499" y="4007555"/>
                    </a:cubicBezTo>
                    <a:lnTo>
                      <a:pt x="13469708" y="4007555"/>
                    </a:lnTo>
                    <a:lnTo>
                      <a:pt x="13423424" y="4609959"/>
                    </a:lnTo>
                    <a:cubicBezTo>
                      <a:pt x="13422021" y="4628361"/>
                      <a:pt x="13406673" y="4642572"/>
                      <a:pt x="13388217" y="4642555"/>
                    </a:cubicBezTo>
                    <a:lnTo>
                      <a:pt x="13380315" y="4642555"/>
                    </a:lnTo>
                    <a:cubicBezTo>
                      <a:pt x="13304481" y="4642574"/>
                      <a:pt x="13242193" y="4582654"/>
                      <a:pt x="13239274" y="4506877"/>
                    </a:cubicBezTo>
                    <a:lnTo>
                      <a:pt x="13220154" y="4007555"/>
                    </a:lnTo>
                    <a:lnTo>
                      <a:pt x="13163145" y="4007555"/>
                    </a:lnTo>
                    <a:lnTo>
                      <a:pt x="13143954" y="4506877"/>
                    </a:lnTo>
                    <a:cubicBezTo>
                      <a:pt x="13141033" y="4582654"/>
                      <a:pt x="13078746" y="4642574"/>
                      <a:pt x="13002913" y="4642555"/>
                    </a:cubicBezTo>
                    <a:lnTo>
                      <a:pt x="12995011" y="4642555"/>
                    </a:lnTo>
                    <a:cubicBezTo>
                      <a:pt x="12976555" y="4642572"/>
                      <a:pt x="12961206" y="4628361"/>
                      <a:pt x="12959803" y="4609959"/>
                    </a:cubicBezTo>
                    <a:lnTo>
                      <a:pt x="12913519" y="4007555"/>
                    </a:lnTo>
                    <a:lnTo>
                      <a:pt x="12815729" y="4007555"/>
                    </a:lnTo>
                    <a:cubicBezTo>
                      <a:pt x="12804571" y="4007559"/>
                      <a:pt x="12794069" y="4002284"/>
                      <a:pt x="12787409" y="3993332"/>
                    </a:cubicBezTo>
                    <a:cubicBezTo>
                      <a:pt x="12780750" y="3984379"/>
                      <a:pt x="12778719" y="3972803"/>
                      <a:pt x="12781933" y="3962118"/>
                    </a:cubicBezTo>
                    <a:lnTo>
                      <a:pt x="12979982" y="3302000"/>
                    </a:lnTo>
                    <a:moveTo>
                      <a:pt x="618649" y="4769555"/>
                    </a:moveTo>
                    <a:cubicBezTo>
                      <a:pt x="501749" y="4769555"/>
                      <a:pt x="406982" y="4864321"/>
                      <a:pt x="406982" y="4981222"/>
                    </a:cubicBezTo>
                    <a:lnTo>
                      <a:pt x="406982" y="5051777"/>
                    </a:lnTo>
                    <a:cubicBezTo>
                      <a:pt x="406982" y="5168678"/>
                      <a:pt x="501749" y="5263444"/>
                      <a:pt x="618649" y="5263444"/>
                    </a:cubicBezTo>
                    <a:cubicBezTo>
                      <a:pt x="735549" y="5263444"/>
                      <a:pt x="830316" y="5168678"/>
                      <a:pt x="830316" y="5051777"/>
                    </a:cubicBezTo>
                    <a:lnTo>
                      <a:pt x="830316" y="4981222"/>
                    </a:lnTo>
                    <a:cubicBezTo>
                      <a:pt x="830316" y="4864321"/>
                      <a:pt x="735549" y="4769555"/>
                      <a:pt x="618649" y="4769555"/>
                    </a:cubicBezTo>
                    <a:moveTo>
                      <a:pt x="406982" y="5686777"/>
                    </a:moveTo>
                    <a:lnTo>
                      <a:pt x="232005" y="6095153"/>
                    </a:lnTo>
                    <a:cubicBezTo>
                      <a:pt x="209748" y="6147073"/>
                      <a:pt x="158672" y="6180717"/>
                      <a:pt x="102182" y="6180667"/>
                    </a:cubicBezTo>
                    <a:lnTo>
                      <a:pt x="37130" y="6180667"/>
                    </a:lnTo>
                    <a:cubicBezTo>
                      <a:pt x="25266" y="6180677"/>
                      <a:pt x="14190" y="6174723"/>
                      <a:pt x="7655" y="6164820"/>
                    </a:cubicBezTo>
                    <a:cubicBezTo>
                      <a:pt x="1120" y="6154919"/>
                      <a:pt x="0" y="6142394"/>
                      <a:pt x="4675" y="6131489"/>
                    </a:cubicBezTo>
                    <a:lnTo>
                      <a:pt x="195316" y="5686777"/>
                    </a:lnTo>
                    <a:lnTo>
                      <a:pt x="265448" y="5511376"/>
                    </a:lnTo>
                    <a:cubicBezTo>
                      <a:pt x="308318" y="5404238"/>
                      <a:pt x="412094" y="5333992"/>
                      <a:pt x="527491" y="5334000"/>
                    </a:cubicBezTo>
                    <a:lnTo>
                      <a:pt x="709807" y="5334000"/>
                    </a:lnTo>
                    <a:cubicBezTo>
                      <a:pt x="825204" y="5333992"/>
                      <a:pt x="928980" y="5404238"/>
                      <a:pt x="971850" y="5511376"/>
                    </a:cubicBezTo>
                    <a:lnTo>
                      <a:pt x="1041982" y="5686777"/>
                    </a:lnTo>
                    <a:lnTo>
                      <a:pt x="1232553" y="6131489"/>
                    </a:lnTo>
                    <a:cubicBezTo>
                      <a:pt x="1237228" y="6142394"/>
                      <a:pt x="1236108" y="6154919"/>
                      <a:pt x="1229572" y="6164820"/>
                    </a:cubicBezTo>
                    <a:cubicBezTo>
                      <a:pt x="1223037" y="6174723"/>
                      <a:pt x="1211962" y="6180677"/>
                      <a:pt x="1200097" y="6180667"/>
                    </a:cubicBezTo>
                    <a:lnTo>
                      <a:pt x="1135045" y="6180667"/>
                    </a:lnTo>
                    <a:cubicBezTo>
                      <a:pt x="1078607" y="6180660"/>
                      <a:pt x="1027601" y="6147026"/>
                      <a:pt x="1005364" y="6095153"/>
                    </a:cubicBezTo>
                    <a:lnTo>
                      <a:pt x="830316" y="5686777"/>
                    </a:lnTo>
                    <a:lnTo>
                      <a:pt x="1028295" y="6346895"/>
                    </a:lnTo>
                    <a:cubicBezTo>
                      <a:pt x="1031508" y="6357581"/>
                      <a:pt x="1029477" y="6369156"/>
                      <a:pt x="1022818" y="6378110"/>
                    </a:cubicBezTo>
                    <a:cubicBezTo>
                      <a:pt x="1016159" y="6387063"/>
                      <a:pt x="1005656" y="6392337"/>
                      <a:pt x="994498" y="6392333"/>
                    </a:cubicBezTo>
                    <a:lnTo>
                      <a:pt x="896708" y="6392333"/>
                    </a:lnTo>
                    <a:lnTo>
                      <a:pt x="850424" y="6994736"/>
                    </a:lnTo>
                    <a:cubicBezTo>
                      <a:pt x="849021" y="7013138"/>
                      <a:pt x="833672" y="7027350"/>
                      <a:pt x="815217" y="7027333"/>
                    </a:cubicBezTo>
                    <a:lnTo>
                      <a:pt x="807315" y="7027333"/>
                    </a:lnTo>
                    <a:cubicBezTo>
                      <a:pt x="731482" y="7027351"/>
                      <a:pt x="669194" y="6967432"/>
                      <a:pt x="666274" y="6891655"/>
                    </a:cubicBezTo>
                    <a:lnTo>
                      <a:pt x="647153" y="6392333"/>
                    </a:lnTo>
                    <a:lnTo>
                      <a:pt x="590145" y="6392333"/>
                    </a:lnTo>
                    <a:lnTo>
                      <a:pt x="570953" y="6891655"/>
                    </a:lnTo>
                    <a:cubicBezTo>
                      <a:pt x="568034" y="6967432"/>
                      <a:pt x="505746" y="7027351"/>
                      <a:pt x="429913" y="7027333"/>
                    </a:cubicBezTo>
                    <a:lnTo>
                      <a:pt x="422011" y="7027333"/>
                    </a:lnTo>
                    <a:cubicBezTo>
                      <a:pt x="403555" y="7027350"/>
                      <a:pt x="388206" y="7013138"/>
                      <a:pt x="386803" y="6994736"/>
                    </a:cubicBezTo>
                    <a:lnTo>
                      <a:pt x="340519" y="6392333"/>
                    </a:lnTo>
                    <a:lnTo>
                      <a:pt x="242729" y="6392333"/>
                    </a:lnTo>
                    <a:cubicBezTo>
                      <a:pt x="231571" y="6392337"/>
                      <a:pt x="221069" y="6387063"/>
                      <a:pt x="214410" y="6378110"/>
                    </a:cubicBezTo>
                    <a:cubicBezTo>
                      <a:pt x="207750" y="6369156"/>
                      <a:pt x="205719" y="6357581"/>
                      <a:pt x="208933" y="6346895"/>
                    </a:cubicBezTo>
                    <a:lnTo>
                      <a:pt x="406982" y="5686777"/>
                    </a:lnTo>
                    <a:moveTo>
                      <a:pt x="2015649" y="4769555"/>
                    </a:moveTo>
                    <a:cubicBezTo>
                      <a:pt x="1898749" y="4769555"/>
                      <a:pt x="1803982" y="4864321"/>
                      <a:pt x="1803982" y="4981222"/>
                    </a:cubicBezTo>
                    <a:lnTo>
                      <a:pt x="1803982" y="5051777"/>
                    </a:lnTo>
                    <a:cubicBezTo>
                      <a:pt x="1803982" y="5168678"/>
                      <a:pt x="1898749" y="5263444"/>
                      <a:pt x="2015649" y="5263444"/>
                    </a:cubicBezTo>
                    <a:cubicBezTo>
                      <a:pt x="2132549" y="5263444"/>
                      <a:pt x="2227316" y="5168678"/>
                      <a:pt x="2227316" y="5051777"/>
                    </a:cubicBezTo>
                    <a:lnTo>
                      <a:pt x="2227316" y="4981222"/>
                    </a:lnTo>
                    <a:cubicBezTo>
                      <a:pt x="2227316" y="4864321"/>
                      <a:pt x="2132549" y="4769555"/>
                      <a:pt x="2015649" y="4769555"/>
                    </a:cubicBezTo>
                    <a:moveTo>
                      <a:pt x="1803982" y="5686777"/>
                    </a:moveTo>
                    <a:lnTo>
                      <a:pt x="1629005" y="6095153"/>
                    </a:lnTo>
                    <a:cubicBezTo>
                      <a:pt x="1606748" y="6147073"/>
                      <a:pt x="1555672" y="6180717"/>
                      <a:pt x="1499182" y="6180667"/>
                    </a:cubicBezTo>
                    <a:lnTo>
                      <a:pt x="1434130" y="6180667"/>
                    </a:lnTo>
                    <a:cubicBezTo>
                      <a:pt x="1422266" y="6180677"/>
                      <a:pt x="1411190" y="6174723"/>
                      <a:pt x="1404655" y="6164820"/>
                    </a:cubicBezTo>
                    <a:cubicBezTo>
                      <a:pt x="1398120" y="6154919"/>
                      <a:pt x="1397000" y="6142394"/>
                      <a:pt x="1401675" y="6131489"/>
                    </a:cubicBezTo>
                    <a:lnTo>
                      <a:pt x="1592316" y="5686777"/>
                    </a:lnTo>
                    <a:lnTo>
                      <a:pt x="1662448" y="5511376"/>
                    </a:lnTo>
                    <a:cubicBezTo>
                      <a:pt x="1705318" y="5404238"/>
                      <a:pt x="1809095" y="5333992"/>
                      <a:pt x="1924491" y="5334000"/>
                    </a:cubicBezTo>
                    <a:lnTo>
                      <a:pt x="2106807" y="5334000"/>
                    </a:lnTo>
                    <a:cubicBezTo>
                      <a:pt x="2222203" y="5333992"/>
                      <a:pt x="2325980" y="5404238"/>
                      <a:pt x="2368850" y="5511376"/>
                    </a:cubicBezTo>
                    <a:lnTo>
                      <a:pt x="2438982" y="5686777"/>
                    </a:lnTo>
                    <a:lnTo>
                      <a:pt x="2629553" y="6131489"/>
                    </a:lnTo>
                    <a:cubicBezTo>
                      <a:pt x="2634228" y="6142394"/>
                      <a:pt x="2633108" y="6154919"/>
                      <a:pt x="2626572" y="6164820"/>
                    </a:cubicBezTo>
                    <a:cubicBezTo>
                      <a:pt x="2620037" y="6174723"/>
                      <a:pt x="2608962" y="6180677"/>
                      <a:pt x="2597097" y="6180667"/>
                    </a:cubicBezTo>
                    <a:lnTo>
                      <a:pt x="2532045" y="6180667"/>
                    </a:lnTo>
                    <a:cubicBezTo>
                      <a:pt x="2475607" y="6180660"/>
                      <a:pt x="2424601" y="6147026"/>
                      <a:pt x="2402364" y="6095153"/>
                    </a:cubicBezTo>
                    <a:lnTo>
                      <a:pt x="2227316" y="5686777"/>
                    </a:lnTo>
                    <a:lnTo>
                      <a:pt x="2425295" y="6346895"/>
                    </a:lnTo>
                    <a:cubicBezTo>
                      <a:pt x="2428508" y="6357581"/>
                      <a:pt x="2426477" y="6369156"/>
                      <a:pt x="2419818" y="6378110"/>
                    </a:cubicBezTo>
                    <a:cubicBezTo>
                      <a:pt x="2413159" y="6387063"/>
                      <a:pt x="2402657" y="6392337"/>
                      <a:pt x="2391499" y="6392333"/>
                    </a:cubicBezTo>
                    <a:lnTo>
                      <a:pt x="2293708" y="6392333"/>
                    </a:lnTo>
                    <a:lnTo>
                      <a:pt x="2247424" y="6994736"/>
                    </a:lnTo>
                    <a:cubicBezTo>
                      <a:pt x="2246021" y="7013138"/>
                      <a:pt x="2230672" y="7027350"/>
                      <a:pt x="2212217" y="7027333"/>
                    </a:cubicBezTo>
                    <a:lnTo>
                      <a:pt x="2204315" y="7027333"/>
                    </a:lnTo>
                    <a:cubicBezTo>
                      <a:pt x="2128482" y="7027351"/>
                      <a:pt x="2066194" y="6967432"/>
                      <a:pt x="2063274" y="6891655"/>
                    </a:cubicBezTo>
                    <a:lnTo>
                      <a:pt x="2044153" y="6392333"/>
                    </a:lnTo>
                    <a:lnTo>
                      <a:pt x="1987145" y="6392333"/>
                    </a:lnTo>
                    <a:lnTo>
                      <a:pt x="1967953" y="6891655"/>
                    </a:lnTo>
                    <a:cubicBezTo>
                      <a:pt x="1965034" y="6967432"/>
                      <a:pt x="1902746" y="7027351"/>
                      <a:pt x="1826913" y="7027333"/>
                    </a:cubicBezTo>
                    <a:lnTo>
                      <a:pt x="1819011" y="7027333"/>
                    </a:lnTo>
                    <a:cubicBezTo>
                      <a:pt x="1800555" y="7027350"/>
                      <a:pt x="1785206" y="7013138"/>
                      <a:pt x="1783803" y="6994736"/>
                    </a:cubicBezTo>
                    <a:lnTo>
                      <a:pt x="1737519" y="6392333"/>
                    </a:lnTo>
                    <a:lnTo>
                      <a:pt x="1639729" y="6392333"/>
                    </a:lnTo>
                    <a:cubicBezTo>
                      <a:pt x="1628571" y="6392337"/>
                      <a:pt x="1618069" y="6387063"/>
                      <a:pt x="1611410" y="6378110"/>
                    </a:cubicBezTo>
                    <a:cubicBezTo>
                      <a:pt x="1604750" y="6369156"/>
                      <a:pt x="1602719" y="6357581"/>
                      <a:pt x="1605933" y="6346895"/>
                    </a:cubicBezTo>
                    <a:lnTo>
                      <a:pt x="1803982" y="5686777"/>
                    </a:lnTo>
                    <a:moveTo>
                      <a:pt x="3412649" y="4769555"/>
                    </a:moveTo>
                    <a:cubicBezTo>
                      <a:pt x="3295749" y="4769555"/>
                      <a:pt x="3200982" y="4864321"/>
                      <a:pt x="3200982" y="4981222"/>
                    </a:cubicBezTo>
                    <a:lnTo>
                      <a:pt x="3200982" y="5051777"/>
                    </a:lnTo>
                    <a:cubicBezTo>
                      <a:pt x="3200982" y="5168678"/>
                      <a:pt x="3295749" y="5263444"/>
                      <a:pt x="3412649" y="5263444"/>
                    </a:cubicBezTo>
                    <a:cubicBezTo>
                      <a:pt x="3529549" y="5263444"/>
                      <a:pt x="3624316" y="5168678"/>
                      <a:pt x="3624316" y="5051777"/>
                    </a:cubicBezTo>
                    <a:lnTo>
                      <a:pt x="3624316" y="4981222"/>
                    </a:lnTo>
                    <a:cubicBezTo>
                      <a:pt x="3624316" y="4864321"/>
                      <a:pt x="3529549" y="4769555"/>
                      <a:pt x="3412649" y="4769555"/>
                    </a:cubicBezTo>
                    <a:moveTo>
                      <a:pt x="3200982" y="5686777"/>
                    </a:moveTo>
                    <a:lnTo>
                      <a:pt x="3026005" y="6095153"/>
                    </a:lnTo>
                    <a:cubicBezTo>
                      <a:pt x="3003748" y="6147073"/>
                      <a:pt x="2952672" y="6180717"/>
                      <a:pt x="2896182" y="6180667"/>
                    </a:cubicBezTo>
                    <a:lnTo>
                      <a:pt x="2831130" y="6180667"/>
                    </a:lnTo>
                    <a:cubicBezTo>
                      <a:pt x="2819266" y="6180677"/>
                      <a:pt x="2808190" y="6174723"/>
                      <a:pt x="2801655" y="6164820"/>
                    </a:cubicBezTo>
                    <a:cubicBezTo>
                      <a:pt x="2795120" y="6154919"/>
                      <a:pt x="2794000" y="6142394"/>
                      <a:pt x="2798675" y="6131489"/>
                    </a:cubicBezTo>
                    <a:lnTo>
                      <a:pt x="2989316" y="5686777"/>
                    </a:lnTo>
                    <a:lnTo>
                      <a:pt x="3059448" y="5511376"/>
                    </a:lnTo>
                    <a:cubicBezTo>
                      <a:pt x="3102318" y="5404238"/>
                      <a:pt x="3206095" y="5333992"/>
                      <a:pt x="3321491" y="5334000"/>
                    </a:cubicBezTo>
                    <a:lnTo>
                      <a:pt x="3503807" y="5334000"/>
                    </a:lnTo>
                    <a:cubicBezTo>
                      <a:pt x="3619203" y="5333992"/>
                      <a:pt x="3722980" y="5404238"/>
                      <a:pt x="3765850" y="5511376"/>
                    </a:cubicBezTo>
                    <a:lnTo>
                      <a:pt x="3835982" y="5686777"/>
                    </a:lnTo>
                    <a:lnTo>
                      <a:pt x="4026553" y="6131489"/>
                    </a:lnTo>
                    <a:cubicBezTo>
                      <a:pt x="4031228" y="6142394"/>
                      <a:pt x="4030107" y="6154919"/>
                      <a:pt x="4023572" y="6164820"/>
                    </a:cubicBezTo>
                    <a:cubicBezTo>
                      <a:pt x="4017037" y="6174723"/>
                      <a:pt x="4005962" y="6180677"/>
                      <a:pt x="3994097" y="6180667"/>
                    </a:cubicBezTo>
                    <a:lnTo>
                      <a:pt x="3929045" y="6180667"/>
                    </a:lnTo>
                    <a:cubicBezTo>
                      <a:pt x="3872607" y="6180660"/>
                      <a:pt x="3821601" y="6147026"/>
                      <a:pt x="3799364" y="6095153"/>
                    </a:cubicBezTo>
                    <a:lnTo>
                      <a:pt x="3624316" y="5686777"/>
                    </a:lnTo>
                    <a:lnTo>
                      <a:pt x="3822295" y="6346895"/>
                    </a:lnTo>
                    <a:cubicBezTo>
                      <a:pt x="3825508" y="6357581"/>
                      <a:pt x="3823477" y="6369156"/>
                      <a:pt x="3816818" y="6378110"/>
                    </a:cubicBezTo>
                    <a:cubicBezTo>
                      <a:pt x="3810159" y="6387063"/>
                      <a:pt x="3799656" y="6392337"/>
                      <a:pt x="3788499" y="6392333"/>
                    </a:cubicBezTo>
                    <a:lnTo>
                      <a:pt x="3690708" y="6392333"/>
                    </a:lnTo>
                    <a:lnTo>
                      <a:pt x="3644424" y="6994736"/>
                    </a:lnTo>
                    <a:cubicBezTo>
                      <a:pt x="3643021" y="7013138"/>
                      <a:pt x="3627672" y="7027350"/>
                      <a:pt x="3609217" y="7027333"/>
                    </a:cubicBezTo>
                    <a:lnTo>
                      <a:pt x="3601315" y="7027333"/>
                    </a:lnTo>
                    <a:cubicBezTo>
                      <a:pt x="3525482" y="7027351"/>
                      <a:pt x="3463194" y="6967432"/>
                      <a:pt x="3460274" y="6891655"/>
                    </a:cubicBezTo>
                    <a:lnTo>
                      <a:pt x="3441153" y="6392333"/>
                    </a:lnTo>
                    <a:lnTo>
                      <a:pt x="3384145" y="6392333"/>
                    </a:lnTo>
                    <a:lnTo>
                      <a:pt x="3364953" y="6891655"/>
                    </a:lnTo>
                    <a:cubicBezTo>
                      <a:pt x="3362034" y="6967432"/>
                      <a:pt x="3299746" y="7027351"/>
                      <a:pt x="3223913" y="7027333"/>
                    </a:cubicBezTo>
                    <a:lnTo>
                      <a:pt x="3216011" y="7027333"/>
                    </a:lnTo>
                    <a:cubicBezTo>
                      <a:pt x="3197555" y="7027350"/>
                      <a:pt x="3182206" y="7013138"/>
                      <a:pt x="3180803" y="6994736"/>
                    </a:cubicBezTo>
                    <a:lnTo>
                      <a:pt x="3134519" y="6392333"/>
                    </a:lnTo>
                    <a:lnTo>
                      <a:pt x="3036729" y="6392333"/>
                    </a:lnTo>
                    <a:cubicBezTo>
                      <a:pt x="3025571" y="6392337"/>
                      <a:pt x="3015069" y="6387063"/>
                      <a:pt x="3008410" y="6378110"/>
                    </a:cubicBezTo>
                    <a:cubicBezTo>
                      <a:pt x="3001750" y="6369156"/>
                      <a:pt x="2999719" y="6357581"/>
                      <a:pt x="3002933" y="6346895"/>
                    </a:cubicBezTo>
                    <a:lnTo>
                      <a:pt x="3200982" y="5686777"/>
                    </a:lnTo>
                    <a:moveTo>
                      <a:pt x="4809649" y="4769555"/>
                    </a:moveTo>
                    <a:cubicBezTo>
                      <a:pt x="4692749" y="4769555"/>
                      <a:pt x="4597982" y="4864321"/>
                      <a:pt x="4597982" y="4981222"/>
                    </a:cubicBezTo>
                    <a:lnTo>
                      <a:pt x="4597982" y="5051777"/>
                    </a:lnTo>
                    <a:cubicBezTo>
                      <a:pt x="4597982" y="5168678"/>
                      <a:pt x="4692749" y="5263444"/>
                      <a:pt x="4809649" y="5263444"/>
                    </a:cubicBezTo>
                    <a:cubicBezTo>
                      <a:pt x="4926549" y="5263444"/>
                      <a:pt x="5021316" y="5168678"/>
                      <a:pt x="5021316" y="5051777"/>
                    </a:cubicBezTo>
                    <a:lnTo>
                      <a:pt x="5021316" y="4981222"/>
                    </a:lnTo>
                    <a:cubicBezTo>
                      <a:pt x="5021316" y="4864321"/>
                      <a:pt x="4926549" y="4769555"/>
                      <a:pt x="4809649" y="4769555"/>
                    </a:cubicBezTo>
                    <a:moveTo>
                      <a:pt x="4597982" y="5686777"/>
                    </a:moveTo>
                    <a:lnTo>
                      <a:pt x="4423004" y="6095153"/>
                    </a:lnTo>
                    <a:cubicBezTo>
                      <a:pt x="4400748" y="6147073"/>
                      <a:pt x="4349672" y="6180717"/>
                      <a:pt x="4293182" y="6180667"/>
                    </a:cubicBezTo>
                    <a:lnTo>
                      <a:pt x="4228130" y="6180667"/>
                    </a:lnTo>
                    <a:cubicBezTo>
                      <a:pt x="4216265" y="6180677"/>
                      <a:pt x="4205191" y="6174723"/>
                      <a:pt x="4198655" y="6164820"/>
                    </a:cubicBezTo>
                    <a:cubicBezTo>
                      <a:pt x="4192120" y="6154919"/>
                      <a:pt x="4191000" y="6142394"/>
                      <a:pt x="4195674" y="6131489"/>
                    </a:cubicBezTo>
                    <a:lnTo>
                      <a:pt x="4386316" y="5686777"/>
                    </a:lnTo>
                    <a:lnTo>
                      <a:pt x="4456448" y="5511376"/>
                    </a:lnTo>
                    <a:cubicBezTo>
                      <a:pt x="4499318" y="5404238"/>
                      <a:pt x="4603095" y="5333992"/>
                      <a:pt x="4718491" y="5334000"/>
                    </a:cubicBezTo>
                    <a:lnTo>
                      <a:pt x="4900807" y="5334000"/>
                    </a:lnTo>
                    <a:cubicBezTo>
                      <a:pt x="5016203" y="5333992"/>
                      <a:pt x="5119980" y="5404238"/>
                      <a:pt x="5162850" y="5511376"/>
                    </a:cubicBezTo>
                    <a:lnTo>
                      <a:pt x="5232982" y="5686777"/>
                    </a:lnTo>
                    <a:lnTo>
                      <a:pt x="5423553" y="6131489"/>
                    </a:lnTo>
                    <a:cubicBezTo>
                      <a:pt x="5428228" y="6142394"/>
                      <a:pt x="5427107" y="6154919"/>
                      <a:pt x="5420572" y="6164820"/>
                    </a:cubicBezTo>
                    <a:cubicBezTo>
                      <a:pt x="5414037" y="6174723"/>
                      <a:pt x="5402962" y="6180677"/>
                      <a:pt x="5391097" y="6180667"/>
                    </a:cubicBezTo>
                    <a:lnTo>
                      <a:pt x="5326045" y="6180667"/>
                    </a:lnTo>
                    <a:cubicBezTo>
                      <a:pt x="5269607" y="6180660"/>
                      <a:pt x="5218601" y="6147026"/>
                      <a:pt x="5196364" y="6095153"/>
                    </a:cubicBezTo>
                    <a:lnTo>
                      <a:pt x="5021316" y="5686777"/>
                    </a:lnTo>
                    <a:lnTo>
                      <a:pt x="5219295" y="6346895"/>
                    </a:lnTo>
                    <a:cubicBezTo>
                      <a:pt x="5222508" y="6357581"/>
                      <a:pt x="5220477" y="6369156"/>
                      <a:pt x="5213818" y="6378110"/>
                    </a:cubicBezTo>
                    <a:cubicBezTo>
                      <a:pt x="5207159" y="6387063"/>
                      <a:pt x="5196656" y="6392337"/>
                      <a:pt x="5185499" y="6392333"/>
                    </a:cubicBezTo>
                    <a:lnTo>
                      <a:pt x="5087708" y="6392333"/>
                    </a:lnTo>
                    <a:lnTo>
                      <a:pt x="5041424" y="6994736"/>
                    </a:lnTo>
                    <a:cubicBezTo>
                      <a:pt x="5040021" y="7013138"/>
                      <a:pt x="5024672" y="7027350"/>
                      <a:pt x="5006217" y="7027333"/>
                    </a:cubicBezTo>
                    <a:lnTo>
                      <a:pt x="4998315" y="7027333"/>
                    </a:lnTo>
                    <a:cubicBezTo>
                      <a:pt x="4922482" y="7027351"/>
                      <a:pt x="4860194" y="6967432"/>
                      <a:pt x="4857274" y="6891655"/>
                    </a:cubicBezTo>
                    <a:lnTo>
                      <a:pt x="4838153" y="6392333"/>
                    </a:lnTo>
                    <a:lnTo>
                      <a:pt x="4781145" y="6392333"/>
                    </a:lnTo>
                    <a:lnTo>
                      <a:pt x="4761953" y="6891655"/>
                    </a:lnTo>
                    <a:cubicBezTo>
                      <a:pt x="4759034" y="6967432"/>
                      <a:pt x="4696746" y="7027351"/>
                      <a:pt x="4620913" y="7027333"/>
                    </a:cubicBezTo>
                    <a:lnTo>
                      <a:pt x="4613011" y="7027333"/>
                    </a:lnTo>
                    <a:cubicBezTo>
                      <a:pt x="4594555" y="7027350"/>
                      <a:pt x="4579206" y="7013138"/>
                      <a:pt x="4577803" y="6994736"/>
                    </a:cubicBezTo>
                    <a:lnTo>
                      <a:pt x="4531519" y="6392333"/>
                    </a:lnTo>
                    <a:lnTo>
                      <a:pt x="4433729" y="6392333"/>
                    </a:lnTo>
                    <a:cubicBezTo>
                      <a:pt x="4422571" y="6392337"/>
                      <a:pt x="4412069" y="6387063"/>
                      <a:pt x="4405410" y="6378110"/>
                    </a:cubicBezTo>
                    <a:cubicBezTo>
                      <a:pt x="4398750" y="6369156"/>
                      <a:pt x="4396720" y="6357581"/>
                      <a:pt x="4399933" y="6346895"/>
                    </a:cubicBezTo>
                    <a:lnTo>
                      <a:pt x="4597982" y="5686777"/>
                    </a:lnTo>
                    <a:moveTo>
                      <a:pt x="6206649" y="4769555"/>
                    </a:moveTo>
                    <a:cubicBezTo>
                      <a:pt x="6089749" y="4769555"/>
                      <a:pt x="5994982" y="4864321"/>
                      <a:pt x="5994982" y="4981222"/>
                    </a:cubicBezTo>
                    <a:lnTo>
                      <a:pt x="5994982" y="5051777"/>
                    </a:lnTo>
                    <a:cubicBezTo>
                      <a:pt x="5994982" y="5168678"/>
                      <a:pt x="6089749" y="5263444"/>
                      <a:pt x="6206649" y="5263444"/>
                    </a:cubicBezTo>
                    <a:cubicBezTo>
                      <a:pt x="6323549" y="5263444"/>
                      <a:pt x="6418316" y="5168678"/>
                      <a:pt x="6418316" y="5051777"/>
                    </a:cubicBezTo>
                    <a:lnTo>
                      <a:pt x="6418316" y="4981222"/>
                    </a:lnTo>
                    <a:cubicBezTo>
                      <a:pt x="6418316" y="4864321"/>
                      <a:pt x="6323549" y="4769555"/>
                      <a:pt x="6206649" y="4769555"/>
                    </a:cubicBezTo>
                    <a:moveTo>
                      <a:pt x="5994982" y="5686777"/>
                    </a:moveTo>
                    <a:lnTo>
                      <a:pt x="5820004" y="6095153"/>
                    </a:lnTo>
                    <a:cubicBezTo>
                      <a:pt x="5797748" y="6147073"/>
                      <a:pt x="5746672" y="6180717"/>
                      <a:pt x="5690182" y="6180667"/>
                    </a:cubicBezTo>
                    <a:lnTo>
                      <a:pt x="5625130" y="6180667"/>
                    </a:lnTo>
                    <a:cubicBezTo>
                      <a:pt x="5613265" y="6180677"/>
                      <a:pt x="5602191" y="6174723"/>
                      <a:pt x="5595655" y="6164820"/>
                    </a:cubicBezTo>
                    <a:cubicBezTo>
                      <a:pt x="5589120" y="6154919"/>
                      <a:pt x="5588000" y="6142394"/>
                      <a:pt x="5592674" y="6131489"/>
                    </a:cubicBezTo>
                    <a:lnTo>
                      <a:pt x="5783316" y="5686777"/>
                    </a:lnTo>
                    <a:lnTo>
                      <a:pt x="5853448" y="5511376"/>
                    </a:lnTo>
                    <a:cubicBezTo>
                      <a:pt x="5896318" y="5404238"/>
                      <a:pt x="6000095" y="5333992"/>
                      <a:pt x="6115491" y="5334000"/>
                    </a:cubicBezTo>
                    <a:lnTo>
                      <a:pt x="6297807" y="5334000"/>
                    </a:lnTo>
                    <a:cubicBezTo>
                      <a:pt x="6413203" y="5333992"/>
                      <a:pt x="6516980" y="5404238"/>
                      <a:pt x="6559850" y="5511376"/>
                    </a:cubicBezTo>
                    <a:lnTo>
                      <a:pt x="6629982" y="5686777"/>
                    </a:lnTo>
                    <a:lnTo>
                      <a:pt x="6820553" y="6131489"/>
                    </a:lnTo>
                    <a:cubicBezTo>
                      <a:pt x="6825228" y="6142394"/>
                      <a:pt x="6824107" y="6154919"/>
                      <a:pt x="6817572" y="6164820"/>
                    </a:cubicBezTo>
                    <a:cubicBezTo>
                      <a:pt x="6811037" y="6174723"/>
                      <a:pt x="6799962" y="6180677"/>
                      <a:pt x="6788097" y="6180667"/>
                    </a:cubicBezTo>
                    <a:lnTo>
                      <a:pt x="6723045" y="6180667"/>
                    </a:lnTo>
                    <a:cubicBezTo>
                      <a:pt x="6666607" y="6180660"/>
                      <a:pt x="6615601" y="6147026"/>
                      <a:pt x="6593364" y="6095153"/>
                    </a:cubicBezTo>
                    <a:lnTo>
                      <a:pt x="6418316" y="5686777"/>
                    </a:lnTo>
                    <a:lnTo>
                      <a:pt x="6616295" y="6346895"/>
                    </a:lnTo>
                    <a:cubicBezTo>
                      <a:pt x="6619508" y="6357581"/>
                      <a:pt x="6617477" y="6369156"/>
                      <a:pt x="6610818" y="6378110"/>
                    </a:cubicBezTo>
                    <a:cubicBezTo>
                      <a:pt x="6604159" y="6387063"/>
                      <a:pt x="6593656" y="6392337"/>
                      <a:pt x="6582498" y="6392333"/>
                    </a:cubicBezTo>
                    <a:lnTo>
                      <a:pt x="6484708" y="6392333"/>
                    </a:lnTo>
                    <a:lnTo>
                      <a:pt x="6438424" y="6994736"/>
                    </a:lnTo>
                    <a:cubicBezTo>
                      <a:pt x="6437021" y="7013138"/>
                      <a:pt x="6421672" y="7027350"/>
                      <a:pt x="6403217" y="7027333"/>
                    </a:cubicBezTo>
                    <a:lnTo>
                      <a:pt x="6395315" y="7027333"/>
                    </a:lnTo>
                    <a:cubicBezTo>
                      <a:pt x="6319482" y="7027351"/>
                      <a:pt x="6257194" y="6967432"/>
                      <a:pt x="6254274" y="6891655"/>
                    </a:cubicBezTo>
                    <a:lnTo>
                      <a:pt x="6235153" y="6392333"/>
                    </a:lnTo>
                    <a:lnTo>
                      <a:pt x="6178145" y="6392333"/>
                    </a:lnTo>
                    <a:lnTo>
                      <a:pt x="6158953" y="6891655"/>
                    </a:lnTo>
                    <a:cubicBezTo>
                      <a:pt x="6156034" y="6967432"/>
                      <a:pt x="6093746" y="7027351"/>
                      <a:pt x="6017913" y="7027333"/>
                    </a:cubicBezTo>
                    <a:lnTo>
                      <a:pt x="6010011" y="7027333"/>
                    </a:lnTo>
                    <a:cubicBezTo>
                      <a:pt x="5991555" y="7027350"/>
                      <a:pt x="5976206" y="7013138"/>
                      <a:pt x="5974803" y="6994736"/>
                    </a:cubicBezTo>
                    <a:lnTo>
                      <a:pt x="5928519" y="6392333"/>
                    </a:lnTo>
                    <a:lnTo>
                      <a:pt x="5830729" y="6392333"/>
                    </a:lnTo>
                    <a:cubicBezTo>
                      <a:pt x="5819571" y="6392337"/>
                      <a:pt x="5809069" y="6387063"/>
                      <a:pt x="5802410" y="6378110"/>
                    </a:cubicBezTo>
                    <a:cubicBezTo>
                      <a:pt x="5795750" y="6369156"/>
                      <a:pt x="5793720" y="6357581"/>
                      <a:pt x="5796933" y="6346895"/>
                    </a:cubicBezTo>
                    <a:lnTo>
                      <a:pt x="5994982" y="5686777"/>
                    </a:lnTo>
                    <a:moveTo>
                      <a:pt x="7603649" y="4769555"/>
                    </a:moveTo>
                    <a:cubicBezTo>
                      <a:pt x="7486748" y="4769555"/>
                      <a:pt x="7391982" y="4864321"/>
                      <a:pt x="7391982" y="4981222"/>
                    </a:cubicBezTo>
                    <a:lnTo>
                      <a:pt x="7391982" y="5051777"/>
                    </a:lnTo>
                    <a:cubicBezTo>
                      <a:pt x="7391982" y="5168678"/>
                      <a:pt x="7486748" y="5263444"/>
                      <a:pt x="7603649" y="5263444"/>
                    </a:cubicBezTo>
                    <a:cubicBezTo>
                      <a:pt x="7720550" y="5263444"/>
                      <a:pt x="7815316" y="5168678"/>
                      <a:pt x="7815316" y="5051777"/>
                    </a:cubicBezTo>
                    <a:lnTo>
                      <a:pt x="7815316" y="4981222"/>
                    </a:lnTo>
                    <a:cubicBezTo>
                      <a:pt x="7815316" y="4864321"/>
                      <a:pt x="7720550" y="4769555"/>
                      <a:pt x="7603649" y="4769555"/>
                    </a:cubicBezTo>
                    <a:moveTo>
                      <a:pt x="7391982" y="5686777"/>
                    </a:moveTo>
                    <a:lnTo>
                      <a:pt x="7217004" y="6095153"/>
                    </a:lnTo>
                    <a:cubicBezTo>
                      <a:pt x="7194748" y="6147073"/>
                      <a:pt x="7143672" y="6180717"/>
                      <a:pt x="7087182" y="6180667"/>
                    </a:cubicBezTo>
                    <a:lnTo>
                      <a:pt x="7022130" y="6180667"/>
                    </a:lnTo>
                    <a:cubicBezTo>
                      <a:pt x="7010266" y="6180677"/>
                      <a:pt x="6999191" y="6174723"/>
                      <a:pt x="6992655" y="6164820"/>
                    </a:cubicBezTo>
                    <a:cubicBezTo>
                      <a:pt x="6986120" y="6154919"/>
                      <a:pt x="6985000" y="6142394"/>
                      <a:pt x="6989675" y="6131489"/>
                    </a:cubicBezTo>
                    <a:lnTo>
                      <a:pt x="7180316" y="5686777"/>
                    </a:lnTo>
                    <a:lnTo>
                      <a:pt x="7250448" y="5511376"/>
                    </a:lnTo>
                    <a:cubicBezTo>
                      <a:pt x="7293318" y="5404238"/>
                      <a:pt x="7397094" y="5333992"/>
                      <a:pt x="7512491" y="5334000"/>
                    </a:cubicBezTo>
                    <a:lnTo>
                      <a:pt x="7694807" y="5334000"/>
                    </a:lnTo>
                    <a:cubicBezTo>
                      <a:pt x="7810204" y="5333992"/>
                      <a:pt x="7913980" y="5404238"/>
                      <a:pt x="7956850" y="5511376"/>
                    </a:cubicBezTo>
                    <a:lnTo>
                      <a:pt x="8026982" y="5686777"/>
                    </a:lnTo>
                    <a:lnTo>
                      <a:pt x="8217553" y="6131489"/>
                    </a:lnTo>
                    <a:cubicBezTo>
                      <a:pt x="8222228" y="6142394"/>
                      <a:pt x="8221107" y="6154919"/>
                      <a:pt x="8214572" y="6164820"/>
                    </a:cubicBezTo>
                    <a:cubicBezTo>
                      <a:pt x="8208037" y="6174723"/>
                      <a:pt x="8196962" y="6180677"/>
                      <a:pt x="8185097" y="6180667"/>
                    </a:cubicBezTo>
                    <a:lnTo>
                      <a:pt x="8120045" y="6180667"/>
                    </a:lnTo>
                    <a:cubicBezTo>
                      <a:pt x="8063607" y="6180660"/>
                      <a:pt x="8012601" y="6147026"/>
                      <a:pt x="7990364" y="6095153"/>
                    </a:cubicBezTo>
                    <a:lnTo>
                      <a:pt x="7815316" y="5686777"/>
                    </a:lnTo>
                    <a:lnTo>
                      <a:pt x="8013295" y="6346895"/>
                    </a:lnTo>
                    <a:cubicBezTo>
                      <a:pt x="8016508" y="6357581"/>
                      <a:pt x="8014477" y="6369156"/>
                      <a:pt x="8007818" y="6378110"/>
                    </a:cubicBezTo>
                    <a:cubicBezTo>
                      <a:pt x="8001159" y="6387063"/>
                      <a:pt x="7990656" y="6392337"/>
                      <a:pt x="7979498" y="6392333"/>
                    </a:cubicBezTo>
                    <a:lnTo>
                      <a:pt x="7881709" y="6392333"/>
                    </a:lnTo>
                    <a:lnTo>
                      <a:pt x="7835424" y="6994736"/>
                    </a:lnTo>
                    <a:cubicBezTo>
                      <a:pt x="7834022" y="7013138"/>
                      <a:pt x="7818672" y="7027350"/>
                      <a:pt x="7800217" y="7027333"/>
                    </a:cubicBezTo>
                    <a:lnTo>
                      <a:pt x="7792314" y="7027333"/>
                    </a:lnTo>
                    <a:cubicBezTo>
                      <a:pt x="7716482" y="7027351"/>
                      <a:pt x="7654193" y="6967432"/>
                      <a:pt x="7651274" y="6891655"/>
                    </a:cubicBezTo>
                    <a:lnTo>
                      <a:pt x="7632153" y="6392333"/>
                    </a:lnTo>
                    <a:lnTo>
                      <a:pt x="7575145" y="6392333"/>
                    </a:lnTo>
                    <a:lnTo>
                      <a:pt x="7555953" y="6891655"/>
                    </a:lnTo>
                    <a:cubicBezTo>
                      <a:pt x="7553034" y="6967432"/>
                      <a:pt x="7490746" y="7027351"/>
                      <a:pt x="7414913" y="7027333"/>
                    </a:cubicBezTo>
                    <a:lnTo>
                      <a:pt x="7407011" y="7027333"/>
                    </a:lnTo>
                    <a:cubicBezTo>
                      <a:pt x="7388555" y="7027350"/>
                      <a:pt x="7373206" y="7013138"/>
                      <a:pt x="7371803" y="6994736"/>
                    </a:cubicBezTo>
                    <a:lnTo>
                      <a:pt x="7325519" y="6392333"/>
                    </a:lnTo>
                    <a:lnTo>
                      <a:pt x="7227729" y="6392333"/>
                    </a:lnTo>
                    <a:cubicBezTo>
                      <a:pt x="7216571" y="6392337"/>
                      <a:pt x="7206069" y="6387063"/>
                      <a:pt x="7199409" y="6378110"/>
                    </a:cubicBezTo>
                    <a:cubicBezTo>
                      <a:pt x="7192750" y="6369156"/>
                      <a:pt x="7190719" y="6357581"/>
                      <a:pt x="7193933" y="6346895"/>
                    </a:cubicBezTo>
                    <a:lnTo>
                      <a:pt x="7391982" y="5686777"/>
                    </a:lnTo>
                    <a:moveTo>
                      <a:pt x="9000649" y="4769555"/>
                    </a:moveTo>
                    <a:cubicBezTo>
                      <a:pt x="8883748" y="4769555"/>
                      <a:pt x="8788982" y="4864321"/>
                      <a:pt x="8788982" y="4981222"/>
                    </a:cubicBezTo>
                    <a:lnTo>
                      <a:pt x="8788982" y="5051777"/>
                    </a:lnTo>
                    <a:cubicBezTo>
                      <a:pt x="8788982" y="5168678"/>
                      <a:pt x="8883748" y="5263444"/>
                      <a:pt x="9000649" y="5263444"/>
                    </a:cubicBezTo>
                    <a:cubicBezTo>
                      <a:pt x="9117550" y="5263444"/>
                      <a:pt x="9212316" y="5168678"/>
                      <a:pt x="9212316" y="5051777"/>
                    </a:cubicBezTo>
                    <a:lnTo>
                      <a:pt x="9212316" y="4981222"/>
                    </a:lnTo>
                    <a:cubicBezTo>
                      <a:pt x="9212316" y="4864321"/>
                      <a:pt x="9117550" y="4769555"/>
                      <a:pt x="9000649" y="4769555"/>
                    </a:cubicBezTo>
                    <a:moveTo>
                      <a:pt x="8788982" y="5686777"/>
                    </a:moveTo>
                    <a:lnTo>
                      <a:pt x="8614004" y="6095153"/>
                    </a:lnTo>
                    <a:cubicBezTo>
                      <a:pt x="8591748" y="6147073"/>
                      <a:pt x="8540672" y="6180717"/>
                      <a:pt x="8484182" y="6180667"/>
                    </a:cubicBezTo>
                    <a:lnTo>
                      <a:pt x="8419130" y="6180667"/>
                    </a:lnTo>
                    <a:cubicBezTo>
                      <a:pt x="8407266" y="6180677"/>
                      <a:pt x="8396191" y="6174723"/>
                      <a:pt x="8389655" y="6164820"/>
                    </a:cubicBezTo>
                    <a:cubicBezTo>
                      <a:pt x="8383120" y="6154919"/>
                      <a:pt x="8382000" y="6142394"/>
                      <a:pt x="8386675" y="6131489"/>
                    </a:cubicBezTo>
                    <a:lnTo>
                      <a:pt x="8577316" y="5686777"/>
                    </a:lnTo>
                    <a:lnTo>
                      <a:pt x="8647448" y="5511376"/>
                    </a:lnTo>
                    <a:cubicBezTo>
                      <a:pt x="8690318" y="5404238"/>
                      <a:pt x="8794094" y="5333992"/>
                      <a:pt x="8909491" y="5334000"/>
                    </a:cubicBezTo>
                    <a:lnTo>
                      <a:pt x="9091807" y="5334000"/>
                    </a:lnTo>
                    <a:cubicBezTo>
                      <a:pt x="9207204" y="5333992"/>
                      <a:pt x="9310980" y="5404238"/>
                      <a:pt x="9353850" y="5511376"/>
                    </a:cubicBezTo>
                    <a:lnTo>
                      <a:pt x="9423982" y="5686777"/>
                    </a:lnTo>
                    <a:lnTo>
                      <a:pt x="9614553" y="6131489"/>
                    </a:lnTo>
                    <a:cubicBezTo>
                      <a:pt x="9619228" y="6142394"/>
                      <a:pt x="9618107" y="6154919"/>
                      <a:pt x="9611572" y="6164820"/>
                    </a:cubicBezTo>
                    <a:cubicBezTo>
                      <a:pt x="9605037" y="6174723"/>
                      <a:pt x="9593962" y="6180677"/>
                      <a:pt x="9582097" y="6180667"/>
                    </a:cubicBezTo>
                    <a:lnTo>
                      <a:pt x="9517045" y="6180667"/>
                    </a:lnTo>
                    <a:cubicBezTo>
                      <a:pt x="9460607" y="6180660"/>
                      <a:pt x="9409601" y="6147026"/>
                      <a:pt x="9387364" y="6095153"/>
                    </a:cubicBezTo>
                    <a:lnTo>
                      <a:pt x="9212316" y="5686777"/>
                    </a:lnTo>
                    <a:lnTo>
                      <a:pt x="9410295" y="6346895"/>
                    </a:lnTo>
                    <a:cubicBezTo>
                      <a:pt x="9413508" y="6357581"/>
                      <a:pt x="9411477" y="6369156"/>
                      <a:pt x="9404818" y="6378110"/>
                    </a:cubicBezTo>
                    <a:cubicBezTo>
                      <a:pt x="9398159" y="6387063"/>
                      <a:pt x="9387656" y="6392337"/>
                      <a:pt x="9376498" y="6392333"/>
                    </a:cubicBezTo>
                    <a:lnTo>
                      <a:pt x="9278709" y="6392333"/>
                    </a:lnTo>
                    <a:lnTo>
                      <a:pt x="9232424" y="6994736"/>
                    </a:lnTo>
                    <a:cubicBezTo>
                      <a:pt x="9231022" y="7013138"/>
                      <a:pt x="9215672" y="7027350"/>
                      <a:pt x="9197217" y="7027333"/>
                    </a:cubicBezTo>
                    <a:lnTo>
                      <a:pt x="9189314" y="7027333"/>
                    </a:lnTo>
                    <a:cubicBezTo>
                      <a:pt x="9113482" y="7027351"/>
                      <a:pt x="9051193" y="6967432"/>
                      <a:pt x="9048274" y="6891655"/>
                    </a:cubicBezTo>
                    <a:lnTo>
                      <a:pt x="9029153" y="6392333"/>
                    </a:lnTo>
                    <a:lnTo>
                      <a:pt x="8972145" y="6392333"/>
                    </a:lnTo>
                    <a:lnTo>
                      <a:pt x="8952953" y="6891655"/>
                    </a:lnTo>
                    <a:cubicBezTo>
                      <a:pt x="8950034" y="6967432"/>
                      <a:pt x="8887746" y="7027351"/>
                      <a:pt x="8811913" y="7027333"/>
                    </a:cubicBezTo>
                    <a:lnTo>
                      <a:pt x="8804011" y="7027333"/>
                    </a:lnTo>
                    <a:cubicBezTo>
                      <a:pt x="8785555" y="7027350"/>
                      <a:pt x="8770206" y="7013138"/>
                      <a:pt x="8768803" y="6994736"/>
                    </a:cubicBezTo>
                    <a:lnTo>
                      <a:pt x="8722519" y="6392333"/>
                    </a:lnTo>
                    <a:lnTo>
                      <a:pt x="8624729" y="6392333"/>
                    </a:lnTo>
                    <a:cubicBezTo>
                      <a:pt x="8613571" y="6392337"/>
                      <a:pt x="8603069" y="6387063"/>
                      <a:pt x="8596409" y="6378110"/>
                    </a:cubicBezTo>
                    <a:cubicBezTo>
                      <a:pt x="8589750" y="6369156"/>
                      <a:pt x="8587719" y="6357581"/>
                      <a:pt x="8590933" y="6346895"/>
                    </a:cubicBezTo>
                    <a:lnTo>
                      <a:pt x="8788982" y="5686777"/>
                    </a:lnTo>
                    <a:moveTo>
                      <a:pt x="10397649" y="4769555"/>
                    </a:moveTo>
                    <a:cubicBezTo>
                      <a:pt x="10280748" y="4769555"/>
                      <a:pt x="10185982" y="4864321"/>
                      <a:pt x="10185982" y="4981222"/>
                    </a:cubicBezTo>
                    <a:lnTo>
                      <a:pt x="10185982" y="5051777"/>
                    </a:lnTo>
                    <a:cubicBezTo>
                      <a:pt x="10185982" y="5168678"/>
                      <a:pt x="10280748" y="5263444"/>
                      <a:pt x="10397649" y="5263444"/>
                    </a:cubicBezTo>
                    <a:cubicBezTo>
                      <a:pt x="10514550" y="5263444"/>
                      <a:pt x="10609316" y="5168678"/>
                      <a:pt x="10609316" y="5051777"/>
                    </a:cubicBezTo>
                    <a:lnTo>
                      <a:pt x="10609316" y="4981222"/>
                    </a:lnTo>
                    <a:cubicBezTo>
                      <a:pt x="10609316" y="4864321"/>
                      <a:pt x="10514550" y="4769555"/>
                      <a:pt x="10397649" y="4769555"/>
                    </a:cubicBezTo>
                    <a:moveTo>
                      <a:pt x="10185982" y="5686777"/>
                    </a:moveTo>
                    <a:lnTo>
                      <a:pt x="10011004" y="6095153"/>
                    </a:lnTo>
                    <a:cubicBezTo>
                      <a:pt x="9988748" y="6147073"/>
                      <a:pt x="9937672" y="6180717"/>
                      <a:pt x="9881182" y="6180667"/>
                    </a:cubicBezTo>
                    <a:lnTo>
                      <a:pt x="9816130" y="6180667"/>
                    </a:lnTo>
                    <a:cubicBezTo>
                      <a:pt x="9804266" y="6180677"/>
                      <a:pt x="9793191" y="6174723"/>
                      <a:pt x="9786655" y="6164820"/>
                    </a:cubicBezTo>
                    <a:cubicBezTo>
                      <a:pt x="9780120" y="6154919"/>
                      <a:pt x="9779000" y="6142394"/>
                      <a:pt x="9783675" y="6131489"/>
                    </a:cubicBezTo>
                    <a:lnTo>
                      <a:pt x="9974316" y="5686777"/>
                    </a:lnTo>
                    <a:lnTo>
                      <a:pt x="10044448" y="5511376"/>
                    </a:lnTo>
                    <a:cubicBezTo>
                      <a:pt x="10087318" y="5404238"/>
                      <a:pt x="10191094" y="5333992"/>
                      <a:pt x="10306491" y="5334000"/>
                    </a:cubicBezTo>
                    <a:lnTo>
                      <a:pt x="10488807" y="5334000"/>
                    </a:lnTo>
                    <a:cubicBezTo>
                      <a:pt x="10604204" y="5333992"/>
                      <a:pt x="10707980" y="5404238"/>
                      <a:pt x="10750850" y="5511376"/>
                    </a:cubicBezTo>
                    <a:lnTo>
                      <a:pt x="10820982" y="5686777"/>
                    </a:lnTo>
                    <a:lnTo>
                      <a:pt x="11011553" y="6131489"/>
                    </a:lnTo>
                    <a:cubicBezTo>
                      <a:pt x="11016228" y="6142394"/>
                      <a:pt x="11015107" y="6154919"/>
                      <a:pt x="11008572" y="6164820"/>
                    </a:cubicBezTo>
                    <a:cubicBezTo>
                      <a:pt x="11002037" y="6174723"/>
                      <a:pt x="10990962" y="6180677"/>
                      <a:pt x="10979097" y="6180667"/>
                    </a:cubicBezTo>
                    <a:lnTo>
                      <a:pt x="10914045" y="6180667"/>
                    </a:lnTo>
                    <a:cubicBezTo>
                      <a:pt x="10857607" y="6180660"/>
                      <a:pt x="10806601" y="6147026"/>
                      <a:pt x="10784364" y="6095153"/>
                    </a:cubicBezTo>
                    <a:lnTo>
                      <a:pt x="10609316" y="5686777"/>
                    </a:lnTo>
                    <a:lnTo>
                      <a:pt x="10807295" y="6346895"/>
                    </a:lnTo>
                    <a:cubicBezTo>
                      <a:pt x="10810508" y="6357581"/>
                      <a:pt x="10808477" y="6369156"/>
                      <a:pt x="10801818" y="6378110"/>
                    </a:cubicBezTo>
                    <a:cubicBezTo>
                      <a:pt x="10795159" y="6387063"/>
                      <a:pt x="10784656" y="6392337"/>
                      <a:pt x="10773498" y="6392333"/>
                    </a:cubicBezTo>
                    <a:lnTo>
                      <a:pt x="10675709" y="6392333"/>
                    </a:lnTo>
                    <a:lnTo>
                      <a:pt x="10629424" y="6994736"/>
                    </a:lnTo>
                    <a:cubicBezTo>
                      <a:pt x="10628022" y="7013138"/>
                      <a:pt x="10612672" y="7027350"/>
                      <a:pt x="10594217" y="7027333"/>
                    </a:cubicBezTo>
                    <a:lnTo>
                      <a:pt x="10586314" y="7027333"/>
                    </a:lnTo>
                    <a:cubicBezTo>
                      <a:pt x="10510482" y="7027351"/>
                      <a:pt x="10448193" y="6967432"/>
                      <a:pt x="10445274" y="6891655"/>
                    </a:cubicBezTo>
                    <a:lnTo>
                      <a:pt x="10426153" y="6392333"/>
                    </a:lnTo>
                    <a:lnTo>
                      <a:pt x="10369145" y="6392333"/>
                    </a:lnTo>
                    <a:lnTo>
                      <a:pt x="10349953" y="6891655"/>
                    </a:lnTo>
                    <a:cubicBezTo>
                      <a:pt x="10347034" y="6967432"/>
                      <a:pt x="10284746" y="7027351"/>
                      <a:pt x="10208913" y="7027333"/>
                    </a:cubicBezTo>
                    <a:lnTo>
                      <a:pt x="10201011" y="7027333"/>
                    </a:lnTo>
                    <a:cubicBezTo>
                      <a:pt x="10182555" y="7027350"/>
                      <a:pt x="10167206" y="7013138"/>
                      <a:pt x="10165803" y="6994736"/>
                    </a:cubicBezTo>
                    <a:lnTo>
                      <a:pt x="10119519" y="6392333"/>
                    </a:lnTo>
                    <a:lnTo>
                      <a:pt x="10021729" y="6392333"/>
                    </a:lnTo>
                    <a:cubicBezTo>
                      <a:pt x="10010571" y="6392337"/>
                      <a:pt x="10000069" y="6387063"/>
                      <a:pt x="9993409" y="6378110"/>
                    </a:cubicBezTo>
                    <a:cubicBezTo>
                      <a:pt x="9986750" y="6369156"/>
                      <a:pt x="9984719" y="6357581"/>
                      <a:pt x="9987933" y="6346895"/>
                    </a:cubicBezTo>
                    <a:lnTo>
                      <a:pt x="10185982" y="5686777"/>
                    </a:lnTo>
                    <a:moveTo>
                      <a:pt x="11794649" y="4769555"/>
                    </a:moveTo>
                    <a:cubicBezTo>
                      <a:pt x="11677748" y="4769555"/>
                      <a:pt x="11582982" y="4864321"/>
                      <a:pt x="11582982" y="4981222"/>
                    </a:cubicBezTo>
                    <a:lnTo>
                      <a:pt x="11582982" y="5051777"/>
                    </a:lnTo>
                    <a:cubicBezTo>
                      <a:pt x="11582982" y="5168678"/>
                      <a:pt x="11677748" y="5263444"/>
                      <a:pt x="11794649" y="5263444"/>
                    </a:cubicBezTo>
                    <a:cubicBezTo>
                      <a:pt x="11911550" y="5263444"/>
                      <a:pt x="12006316" y="5168678"/>
                      <a:pt x="12006316" y="5051777"/>
                    </a:cubicBezTo>
                    <a:lnTo>
                      <a:pt x="12006316" y="4981222"/>
                    </a:lnTo>
                    <a:cubicBezTo>
                      <a:pt x="12006316" y="4864321"/>
                      <a:pt x="11911550" y="4769555"/>
                      <a:pt x="11794649" y="4769555"/>
                    </a:cubicBezTo>
                    <a:moveTo>
                      <a:pt x="11582982" y="5686777"/>
                    </a:moveTo>
                    <a:lnTo>
                      <a:pt x="11408004" y="6095153"/>
                    </a:lnTo>
                    <a:cubicBezTo>
                      <a:pt x="11385748" y="6147073"/>
                      <a:pt x="11334672" y="6180717"/>
                      <a:pt x="11278182" y="6180667"/>
                    </a:cubicBezTo>
                    <a:lnTo>
                      <a:pt x="11213130" y="6180667"/>
                    </a:lnTo>
                    <a:cubicBezTo>
                      <a:pt x="11201266" y="6180677"/>
                      <a:pt x="11190191" y="6174723"/>
                      <a:pt x="11183655" y="6164820"/>
                    </a:cubicBezTo>
                    <a:cubicBezTo>
                      <a:pt x="11177120" y="6154919"/>
                      <a:pt x="11176000" y="6142394"/>
                      <a:pt x="11180675" y="6131489"/>
                    </a:cubicBezTo>
                    <a:lnTo>
                      <a:pt x="11371316" y="5686777"/>
                    </a:lnTo>
                    <a:lnTo>
                      <a:pt x="11441448" y="5511376"/>
                    </a:lnTo>
                    <a:cubicBezTo>
                      <a:pt x="11484318" y="5404238"/>
                      <a:pt x="11588094" y="5333992"/>
                      <a:pt x="11703491" y="5334000"/>
                    </a:cubicBezTo>
                    <a:lnTo>
                      <a:pt x="11885807" y="5334000"/>
                    </a:lnTo>
                    <a:cubicBezTo>
                      <a:pt x="12001204" y="5333992"/>
                      <a:pt x="12104980" y="5404238"/>
                      <a:pt x="12147850" y="5511376"/>
                    </a:cubicBezTo>
                    <a:lnTo>
                      <a:pt x="12217982" y="5686777"/>
                    </a:lnTo>
                    <a:lnTo>
                      <a:pt x="12408553" y="6131489"/>
                    </a:lnTo>
                    <a:cubicBezTo>
                      <a:pt x="12413228" y="6142394"/>
                      <a:pt x="12412107" y="6154919"/>
                      <a:pt x="12405572" y="6164820"/>
                    </a:cubicBezTo>
                    <a:cubicBezTo>
                      <a:pt x="12399037" y="6174723"/>
                      <a:pt x="12387962" y="6180677"/>
                      <a:pt x="12376097" y="6180667"/>
                    </a:cubicBezTo>
                    <a:lnTo>
                      <a:pt x="12311045" y="6180667"/>
                    </a:lnTo>
                    <a:cubicBezTo>
                      <a:pt x="12254607" y="6180660"/>
                      <a:pt x="12203601" y="6147026"/>
                      <a:pt x="12181364" y="6095153"/>
                    </a:cubicBezTo>
                    <a:lnTo>
                      <a:pt x="12006316" y="5686777"/>
                    </a:lnTo>
                    <a:lnTo>
                      <a:pt x="12204295" y="6346895"/>
                    </a:lnTo>
                    <a:cubicBezTo>
                      <a:pt x="12207508" y="6357581"/>
                      <a:pt x="12205477" y="6369156"/>
                      <a:pt x="12198818" y="6378110"/>
                    </a:cubicBezTo>
                    <a:cubicBezTo>
                      <a:pt x="12192159" y="6387063"/>
                      <a:pt x="12181656" y="6392337"/>
                      <a:pt x="12170498" y="6392333"/>
                    </a:cubicBezTo>
                    <a:lnTo>
                      <a:pt x="12072709" y="6392333"/>
                    </a:lnTo>
                    <a:lnTo>
                      <a:pt x="12026424" y="6994736"/>
                    </a:lnTo>
                    <a:cubicBezTo>
                      <a:pt x="12025022" y="7013138"/>
                      <a:pt x="12009672" y="7027350"/>
                      <a:pt x="11991217" y="7027333"/>
                    </a:cubicBezTo>
                    <a:lnTo>
                      <a:pt x="11983314" y="7027333"/>
                    </a:lnTo>
                    <a:cubicBezTo>
                      <a:pt x="11907482" y="7027351"/>
                      <a:pt x="11845193" y="6967432"/>
                      <a:pt x="11842274" y="6891655"/>
                    </a:cubicBezTo>
                    <a:lnTo>
                      <a:pt x="11823153" y="6392333"/>
                    </a:lnTo>
                    <a:lnTo>
                      <a:pt x="11766145" y="6392333"/>
                    </a:lnTo>
                    <a:lnTo>
                      <a:pt x="11746953" y="6891655"/>
                    </a:lnTo>
                    <a:cubicBezTo>
                      <a:pt x="11744034" y="6967432"/>
                      <a:pt x="11681746" y="7027351"/>
                      <a:pt x="11605913" y="7027333"/>
                    </a:cubicBezTo>
                    <a:lnTo>
                      <a:pt x="11598011" y="7027333"/>
                    </a:lnTo>
                    <a:cubicBezTo>
                      <a:pt x="11579555" y="7027350"/>
                      <a:pt x="11564206" y="7013138"/>
                      <a:pt x="11562803" y="6994736"/>
                    </a:cubicBezTo>
                    <a:lnTo>
                      <a:pt x="11516519" y="6392333"/>
                    </a:lnTo>
                    <a:lnTo>
                      <a:pt x="11418729" y="6392333"/>
                    </a:lnTo>
                    <a:cubicBezTo>
                      <a:pt x="11407571" y="6392337"/>
                      <a:pt x="11397069" y="6387063"/>
                      <a:pt x="11390409" y="6378110"/>
                    </a:cubicBezTo>
                    <a:cubicBezTo>
                      <a:pt x="11383750" y="6369156"/>
                      <a:pt x="11381719" y="6357581"/>
                      <a:pt x="11384933" y="6346895"/>
                    </a:cubicBezTo>
                    <a:lnTo>
                      <a:pt x="11582982" y="5686777"/>
                    </a:lnTo>
                    <a:moveTo>
                      <a:pt x="13191649" y="4769555"/>
                    </a:moveTo>
                    <a:cubicBezTo>
                      <a:pt x="13074749" y="4769555"/>
                      <a:pt x="12979982" y="4864321"/>
                      <a:pt x="12979982" y="4981222"/>
                    </a:cubicBezTo>
                    <a:lnTo>
                      <a:pt x="12979982" y="5051777"/>
                    </a:lnTo>
                    <a:cubicBezTo>
                      <a:pt x="12979982" y="5168678"/>
                      <a:pt x="13074749" y="5263444"/>
                      <a:pt x="13191649" y="5263444"/>
                    </a:cubicBezTo>
                    <a:cubicBezTo>
                      <a:pt x="13308549" y="5263444"/>
                      <a:pt x="13403315" y="5168678"/>
                      <a:pt x="13403315" y="5051777"/>
                    </a:cubicBezTo>
                    <a:lnTo>
                      <a:pt x="13403315" y="4981222"/>
                    </a:lnTo>
                    <a:cubicBezTo>
                      <a:pt x="13403315" y="4864321"/>
                      <a:pt x="13308549" y="4769555"/>
                      <a:pt x="13191649" y="4769555"/>
                    </a:cubicBezTo>
                    <a:moveTo>
                      <a:pt x="12979982" y="5686777"/>
                    </a:moveTo>
                    <a:lnTo>
                      <a:pt x="12805004" y="6095153"/>
                    </a:lnTo>
                    <a:cubicBezTo>
                      <a:pt x="12782748" y="6147073"/>
                      <a:pt x="12731672" y="6180717"/>
                      <a:pt x="12675182" y="6180667"/>
                    </a:cubicBezTo>
                    <a:lnTo>
                      <a:pt x="12610130" y="6180667"/>
                    </a:lnTo>
                    <a:cubicBezTo>
                      <a:pt x="12598266" y="6180677"/>
                      <a:pt x="12587191" y="6174723"/>
                      <a:pt x="12580655" y="6164820"/>
                    </a:cubicBezTo>
                    <a:cubicBezTo>
                      <a:pt x="12574120" y="6154919"/>
                      <a:pt x="12573000" y="6142394"/>
                      <a:pt x="12577675" y="6131489"/>
                    </a:cubicBezTo>
                    <a:lnTo>
                      <a:pt x="12768316" y="5686777"/>
                    </a:lnTo>
                    <a:lnTo>
                      <a:pt x="12838448" y="5511376"/>
                    </a:lnTo>
                    <a:cubicBezTo>
                      <a:pt x="12881318" y="5404238"/>
                      <a:pt x="12985094" y="5333992"/>
                      <a:pt x="13100492" y="5334000"/>
                    </a:cubicBezTo>
                    <a:lnTo>
                      <a:pt x="13282806" y="5334000"/>
                    </a:lnTo>
                    <a:cubicBezTo>
                      <a:pt x="13398204" y="5333992"/>
                      <a:pt x="13501980" y="5404238"/>
                      <a:pt x="13544851" y="5511376"/>
                    </a:cubicBezTo>
                    <a:lnTo>
                      <a:pt x="13614983" y="5686777"/>
                    </a:lnTo>
                    <a:lnTo>
                      <a:pt x="13805553" y="6131489"/>
                    </a:lnTo>
                    <a:cubicBezTo>
                      <a:pt x="13810227" y="6142394"/>
                      <a:pt x="13809107" y="6154919"/>
                      <a:pt x="13802573" y="6164820"/>
                    </a:cubicBezTo>
                    <a:cubicBezTo>
                      <a:pt x="13796037" y="6174723"/>
                      <a:pt x="13784962" y="6180677"/>
                      <a:pt x="13773097" y="6180667"/>
                    </a:cubicBezTo>
                    <a:lnTo>
                      <a:pt x="13708045" y="6180667"/>
                    </a:lnTo>
                    <a:cubicBezTo>
                      <a:pt x="13651607" y="6180660"/>
                      <a:pt x="13600601" y="6147026"/>
                      <a:pt x="13578363" y="6095153"/>
                    </a:cubicBezTo>
                    <a:lnTo>
                      <a:pt x="13403315" y="5686777"/>
                    </a:lnTo>
                    <a:lnTo>
                      <a:pt x="13601295" y="6346895"/>
                    </a:lnTo>
                    <a:cubicBezTo>
                      <a:pt x="13604508" y="6357581"/>
                      <a:pt x="13602477" y="6369156"/>
                      <a:pt x="13595818" y="6378110"/>
                    </a:cubicBezTo>
                    <a:cubicBezTo>
                      <a:pt x="13589158" y="6387063"/>
                      <a:pt x="13578656" y="6392337"/>
                      <a:pt x="13567499" y="6392333"/>
                    </a:cubicBezTo>
                    <a:lnTo>
                      <a:pt x="13469708" y="6392333"/>
                    </a:lnTo>
                    <a:lnTo>
                      <a:pt x="13423424" y="6994736"/>
                    </a:lnTo>
                    <a:cubicBezTo>
                      <a:pt x="13422021" y="7013138"/>
                      <a:pt x="13406673" y="7027350"/>
                      <a:pt x="13388217" y="7027333"/>
                    </a:cubicBezTo>
                    <a:lnTo>
                      <a:pt x="13380315" y="7027333"/>
                    </a:lnTo>
                    <a:cubicBezTo>
                      <a:pt x="13304481" y="7027351"/>
                      <a:pt x="13242193" y="6967432"/>
                      <a:pt x="13239274" y="6891655"/>
                    </a:cubicBezTo>
                    <a:lnTo>
                      <a:pt x="13220154" y="6392333"/>
                    </a:lnTo>
                    <a:lnTo>
                      <a:pt x="13163145" y="6392333"/>
                    </a:lnTo>
                    <a:lnTo>
                      <a:pt x="13143954" y="6891655"/>
                    </a:lnTo>
                    <a:cubicBezTo>
                      <a:pt x="13141033" y="6967432"/>
                      <a:pt x="13078746" y="7027351"/>
                      <a:pt x="13002913" y="7027333"/>
                    </a:cubicBezTo>
                    <a:lnTo>
                      <a:pt x="12995011" y="7027333"/>
                    </a:lnTo>
                    <a:cubicBezTo>
                      <a:pt x="12976555" y="7027350"/>
                      <a:pt x="12961206" y="7013138"/>
                      <a:pt x="12959803" y="6994736"/>
                    </a:cubicBezTo>
                    <a:lnTo>
                      <a:pt x="12913519" y="6392333"/>
                    </a:lnTo>
                    <a:lnTo>
                      <a:pt x="12815729" y="6392333"/>
                    </a:lnTo>
                    <a:cubicBezTo>
                      <a:pt x="12804571" y="6392337"/>
                      <a:pt x="12794069" y="6387063"/>
                      <a:pt x="12787409" y="6378110"/>
                    </a:cubicBezTo>
                    <a:cubicBezTo>
                      <a:pt x="12780750" y="6369156"/>
                      <a:pt x="12778719" y="6357581"/>
                      <a:pt x="12781933" y="6346895"/>
                    </a:cubicBezTo>
                    <a:lnTo>
                      <a:pt x="12979982" y="5686777"/>
                    </a:lnTo>
                    <a:moveTo>
                      <a:pt x="618649" y="7154333"/>
                    </a:moveTo>
                    <a:cubicBezTo>
                      <a:pt x="501749" y="7154333"/>
                      <a:pt x="406982" y="7249100"/>
                      <a:pt x="406982" y="7366000"/>
                    </a:cubicBezTo>
                    <a:lnTo>
                      <a:pt x="406982" y="7436555"/>
                    </a:lnTo>
                    <a:cubicBezTo>
                      <a:pt x="406982" y="7553456"/>
                      <a:pt x="501749" y="7648222"/>
                      <a:pt x="618649" y="7648222"/>
                    </a:cubicBezTo>
                    <a:cubicBezTo>
                      <a:pt x="735549" y="7648222"/>
                      <a:pt x="830316" y="7553456"/>
                      <a:pt x="830316" y="7436555"/>
                    </a:cubicBezTo>
                    <a:lnTo>
                      <a:pt x="830316" y="7366000"/>
                    </a:lnTo>
                    <a:cubicBezTo>
                      <a:pt x="830316" y="7249100"/>
                      <a:pt x="735549" y="7154333"/>
                      <a:pt x="618649" y="7154333"/>
                    </a:cubicBezTo>
                    <a:moveTo>
                      <a:pt x="406982" y="8071555"/>
                    </a:moveTo>
                    <a:lnTo>
                      <a:pt x="232005" y="8479931"/>
                    </a:lnTo>
                    <a:cubicBezTo>
                      <a:pt x="209748" y="8531851"/>
                      <a:pt x="158672" y="8565495"/>
                      <a:pt x="102182" y="8565444"/>
                    </a:cubicBezTo>
                    <a:lnTo>
                      <a:pt x="37130" y="8565444"/>
                    </a:lnTo>
                    <a:cubicBezTo>
                      <a:pt x="25266" y="8565455"/>
                      <a:pt x="14190" y="8559500"/>
                      <a:pt x="7655" y="8549598"/>
                    </a:cubicBezTo>
                    <a:cubicBezTo>
                      <a:pt x="1120" y="8539696"/>
                      <a:pt x="0" y="8527171"/>
                      <a:pt x="4675" y="8516267"/>
                    </a:cubicBezTo>
                    <a:lnTo>
                      <a:pt x="195316" y="8071555"/>
                    </a:lnTo>
                    <a:lnTo>
                      <a:pt x="265448" y="7896154"/>
                    </a:lnTo>
                    <a:cubicBezTo>
                      <a:pt x="308318" y="7789016"/>
                      <a:pt x="412094" y="7718770"/>
                      <a:pt x="527491" y="7718777"/>
                    </a:cubicBezTo>
                    <a:lnTo>
                      <a:pt x="709807" y="7718777"/>
                    </a:lnTo>
                    <a:cubicBezTo>
                      <a:pt x="825204" y="7718770"/>
                      <a:pt x="928980" y="7789016"/>
                      <a:pt x="971850" y="7896154"/>
                    </a:cubicBezTo>
                    <a:lnTo>
                      <a:pt x="1041982" y="8071555"/>
                    </a:lnTo>
                    <a:lnTo>
                      <a:pt x="1232553" y="8516267"/>
                    </a:lnTo>
                    <a:cubicBezTo>
                      <a:pt x="1237228" y="8527171"/>
                      <a:pt x="1236108" y="8539696"/>
                      <a:pt x="1229572" y="8549598"/>
                    </a:cubicBezTo>
                    <a:cubicBezTo>
                      <a:pt x="1223037" y="8559500"/>
                      <a:pt x="1211962" y="8565455"/>
                      <a:pt x="1200097" y="8565444"/>
                    </a:cubicBezTo>
                    <a:lnTo>
                      <a:pt x="1135045" y="8565444"/>
                    </a:lnTo>
                    <a:cubicBezTo>
                      <a:pt x="1078607" y="8565438"/>
                      <a:pt x="1027601" y="8531804"/>
                      <a:pt x="1005364" y="8479931"/>
                    </a:cubicBezTo>
                    <a:lnTo>
                      <a:pt x="830316" y="8071555"/>
                    </a:lnTo>
                    <a:lnTo>
                      <a:pt x="1028295" y="8731673"/>
                    </a:lnTo>
                    <a:cubicBezTo>
                      <a:pt x="1031508" y="8742358"/>
                      <a:pt x="1029477" y="8753934"/>
                      <a:pt x="1022818" y="8762887"/>
                    </a:cubicBezTo>
                    <a:cubicBezTo>
                      <a:pt x="1016159" y="8771840"/>
                      <a:pt x="1005656" y="8777115"/>
                      <a:pt x="994498" y="8777111"/>
                    </a:cubicBezTo>
                    <a:lnTo>
                      <a:pt x="896708" y="8777111"/>
                    </a:lnTo>
                    <a:lnTo>
                      <a:pt x="850424" y="9379514"/>
                    </a:lnTo>
                    <a:cubicBezTo>
                      <a:pt x="849021" y="9397916"/>
                      <a:pt x="833672" y="9412128"/>
                      <a:pt x="815217" y="9412111"/>
                    </a:cubicBezTo>
                    <a:lnTo>
                      <a:pt x="807315" y="9412111"/>
                    </a:lnTo>
                    <a:cubicBezTo>
                      <a:pt x="731482" y="9412129"/>
                      <a:pt x="669194" y="9352209"/>
                      <a:pt x="666274" y="9276433"/>
                    </a:cubicBezTo>
                    <a:lnTo>
                      <a:pt x="647153" y="8777111"/>
                    </a:lnTo>
                    <a:lnTo>
                      <a:pt x="590145" y="8777111"/>
                    </a:lnTo>
                    <a:lnTo>
                      <a:pt x="570953" y="9276433"/>
                    </a:lnTo>
                    <a:cubicBezTo>
                      <a:pt x="568034" y="9352209"/>
                      <a:pt x="505746" y="9412129"/>
                      <a:pt x="429913" y="9412111"/>
                    </a:cubicBezTo>
                    <a:lnTo>
                      <a:pt x="422011" y="9412111"/>
                    </a:lnTo>
                    <a:cubicBezTo>
                      <a:pt x="403555" y="9412128"/>
                      <a:pt x="388206" y="9397916"/>
                      <a:pt x="386803" y="9379514"/>
                    </a:cubicBezTo>
                    <a:lnTo>
                      <a:pt x="340519" y="8777111"/>
                    </a:lnTo>
                    <a:lnTo>
                      <a:pt x="242729" y="8777111"/>
                    </a:lnTo>
                    <a:cubicBezTo>
                      <a:pt x="231571" y="8777115"/>
                      <a:pt x="221069" y="8771840"/>
                      <a:pt x="214410" y="8762887"/>
                    </a:cubicBezTo>
                    <a:cubicBezTo>
                      <a:pt x="207750" y="8753934"/>
                      <a:pt x="205719" y="8742358"/>
                      <a:pt x="208933" y="8731673"/>
                    </a:cubicBezTo>
                    <a:lnTo>
                      <a:pt x="406982" y="8071555"/>
                    </a:lnTo>
                    <a:moveTo>
                      <a:pt x="2015649" y="7154333"/>
                    </a:moveTo>
                    <a:cubicBezTo>
                      <a:pt x="1898749" y="7154333"/>
                      <a:pt x="1803982" y="7249100"/>
                      <a:pt x="1803982" y="7366000"/>
                    </a:cubicBezTo>
                    <a:lnTo>
                      <a:pt x="1803982" y="7436555"/>
                    </a:lnTo>
                    <a:cubicBezTo>
                      <a:pt x="1803982" y="7553456"/>
                      <a:pt x="1898749" y="7648222"/>
                      <a:pt x="2015649" y="7648222"/>
                    </a:cubicBezTo>
                    <a:cubicBezTo>
                      <a:pt x="2132549" y="7648222"/>
                      <a:pt x="2227316" y="7553456"/>
                      <a:pt x="2227316" y="7436555"/>
                    </a:cubicBezTo>
                    <a:lnTo>
                      <a:pt x="2227316" y="7366000"/>
                    </a:lnTo>
                    <a:cubicBezTo>
                      <a:pt x="2227316" y="7249100"/>
                      <a:pt x="2132549" y="7154333"/>
                      <a:pt x="2015649" y="7154333"/>
                    </a:cubicBezTo>
                    <a:moveTo>
                      <a:pt x="1803982" y="8071555"/>
                    </a:moveTo>
                    <a:lnTo>
                      <a:pt x="1629005" y="8479931"/>
                    </a:lnTo>
                    <a:cubicBezTo>
                      <a:pt x="1606748" y="8531851"/>
                      <a:pt x="1555672" y="8565495"/>
                      <a:pt x="1499182" y="8565444"/>
                    </a:cubicBezTo>
                    <a:lnTo>
                      <a:pt x="1434130" y="8565444"/>
                    </a:lnTo>
                    <a:cubicBezTo>
                      <a:pt x="1422266" y="8565455"/>
                      <a:pt x="1411190" y="8559500"/>
                      <a:pt x="1404655" y="8549598"/>
                    </a:cubicBezTo>
                    <a:cubicBezTo>
                      <a:pt x="1398120" y="8539696"/>
                      <a:pt x="1397000" y="8527171"/>
                      <a:pt x="1401675" y="8516267"/>
                    </a:cubicBezTo>
                    <a:lnTo>
                      <a:pt x="1592316" y="8071555"/>
                    </a:lnTo>
                    <a:lnTo>
                      <a:pt x="1662448" y="7896154"/>
                    </a:lnTo>
                    <a:cubicBezTo>
                      <a:pt x="1705318" y="7789016"/>
                      <a:pt x="1809095" y="7718770"/>
                      <a:pt x="1924491" y="7718777"/>
                    </a:cubicBezTo>
                    <a:lnTo>
                      <a:pt x="2106807" y="7718777"/>
                    </a:lnTo>
                    <a:cubicBezTo>
                      <a:pt x="2222203" y="7718770"/>
                      <a:pt x="2325980" y="7789016"/>
                      <a:pt x="2368850" y="7896154"/>
                    </a:cubicBezTo>
                    <a:lnTo>
                      <a:pt x="2438982" y="8071555"/>
                    </a:lnTo>
                    <a:lnTo>
                      <a:pt x="2629553" y="8516267"/>
                    </a:lnTo>
                    <a:cubicBezTo>
                      <a:pt x="2634228" y="8527171"/>
                      <a:pt x="2633108" y="8539696"/>
                      <a:pt x="2626572" y="8549598"/>
                    </a:cubicBezTo>
                    <a:cubicBezTo>
                      <a:pt x="2620037" y="8559500"/>
                      <a:pt x="2608962" y="8565455"/>
                      <a:pt x="2597097" y="8565444"/>
                    </a:cubicBezTo>
                    <a:lnTo>
                      <a:pt x="2532045" y="8565444"/>
                    </a:lnTo>
                    <a:cubicBezTo>
                      <a:pt x="2475607" y="8565438"/>
                      <a:pt x="2424601" y="8531804"/>
                      <a:pt x="2402364" y="8479931"/>
                    </a:cubicBezTo>
                    <a:lnTo>
                      <a:pt x="2227316" y="8071555"/>
                    </a:lnTo>
                    <a:lnTo>
                      <a:pt x="2425295" y="8731673"/>
                    </a:lnTo>
                    <a:cubicBezTo>
                      <a:pt x="2428508" y="8742358"/>
                      <a:pt x="2426477" y="8753934"/>
                      <a:pt x="2419818" y="8762887"/>
                    </a:cubicBezTo>
                    <a:cubicBezTo>
                      <a:pt x="2413159" y="8771840"/>
                      <a:pt x="2402657" y="8777115"/>
                      <a:pt x="2391499" y="8777111"/>
                    </a:cubicBezTo>
                    <a:lnTo>
                      <a:pt x="2293708" y="8777111"/>
                    </a:lnTo>
                    <a:lnTo>
                      <a:pt x="2247424" y="9379514"/>
                    </a:lnTo>
                    <a:cubicBezTo>
                      <a:pt x="2246021" y="9397916"/>
                      <a:pt x="2230672" y="9412128"/>
                      <a:pt x="2212217" y="9412111"/>
                    </a:cubicBezTo>
                    <a:lnTo>
                      <a:pt x="2204315" y="9412111"/>
                    </a:lnTo>
                    <a:cubicBezTo>
                      <a:pt x="2128482" y="9412129"/>
                      <a:pt x="2066194" y="9352209"/>
                      <a:pt x="2063274" y="9276433"/>
                    </a:cubicBezTo>
                    <a:lnTo>
                      <a:pt x="2044153" y="8777111"/>
                    </a:lnTo>
                    <a:lnTo>
                      <a:pt x="1987145" y="8777111"/>
                    </a:lnTo>
                    <a:lnTo>
                      <a:pt x="1967953" y="9276433"/>
                    </a:lnTo>
                    <a:cubicBezTo>
                      <a:pt x="1965034" y="9352209"/>
                      <a:pt x="1902746" y="9412129"/>
                      <a:pt x="1826913" y="9412111"/>
                    </a:cubicBezTo>
                    <a:lnTo>
                      <a:pt x="1819011" y="9412111"/>
                    </a:lnTo>
                    <a:cubicBezTo>
                      <a:pt x="1800555" y="9412128"/>
                      <a:pt x="1785206" y="9397916"/>
                      <a:pt x="1783803" y="9379514"/>
                    </a:cubicBezTo>
                    <a:lnTo>
                      <a:pt x="1737519" y="8777111"/>
                    </a:lnTo>
                    <a:lnTo>
                      <a:pt x="1639729" y="8777111"/>
                    </a:lnTo>
                    <a:cubicBezTo>
                      <a:pt x="1628571" y="8777115"/>
                      <a:pt x="1618069" y="8771840"/>
                      <a:pt x="1611410" y="8762887"/>
                    </a:cubicBezTo>
                    <a:cubicBezTo>
                      <a:pt x="1604750" y="8753934"/>
                      <a:pt x="1602719" y="8742358"/>
                      <a:pt x="1605933" y="8731673"/>
                    </a:cubicBezTo>
                    <a:lnTo>
                      <a:pt x="1803982" y="8071555"/>
                    </a:lnTo>
                    <a:moveTo>
                      <a:pt x="3412649" y="7154333"/>
                    </a:moveTo>
                    <a:cubicBezTo>
                      <a:pt x="3295749" y="7154333"/>
                      <a:pt x="3200982" y="7249100"/>
                      <a:pt x="3200982" y="7366000"/>
                    </a:cubicBezTo>
                    <a:lnTo>
                      <a:pt x="3200982" y="7436555"/>
                    </a:lnTo>
                    <a:cubicBezTo>
                      <a:pt x="3200982" y="7553456"/>
                      <a:pt x="3295749" y="7648222"/>
                      <a:pt x="3412649" y="7648222"/>
                    </a:cubicBezTo>
                    <a:cubicBezTo>
                      <a:pt x="3529549" y="7648222"/>
                      <a:pt x="3624316" y="7553456"/>
                      <a:pt x="3624316" y="7436555"/>
                    </a:cubicBezTo>
                    <a:lnTo>
                      <a:pt x="3624316" y="7366000"/>
                    </a:lnTo>
                    <a:cubicBezTo>
                      <a:pt x="3624316" y="7249100"/>
                      <a:pt x="3529549" y="7154333"/>
                      <a:pt x="3412649" y="7154333"/>
                    </a:cubicBezTo>
                    <a:moveTo>
                      <a:pt x="3200982" y="8071555"/>
                    </a:moveTo>
                    <a:lnTo>
                      <a:pt x="3026005" y="8479931"/>
                    </a:lnTo>
                    <a:cubicBezTo>
                      <a:pt x="3003748" y="8531851"/>
                      <a:pt x="2952672" y="8565495"/>
                      <a:pt x="2896182" y="8565444"/>
                    </a:cubicBezTo>
                    <a:lnTo>
                      <a:pt x="2831130" y="8565444"/>
                    </a:lnTo>
                    <a:cubicBezTo>
                      <a:pt x="2819266" y="8565455"/>
                      <a:pt x="2808190" y="8559500"/>
                      <a:pt x="2801655" y="8549598"/>
                    </a:cubicBezTo>
                    <a:cubicBezTo>
                      <a:pt x="2795120" y="8539696"/>
                      <a:pt x="2794000" y="8527171"/>
                      <a:pt x="2798675" y="8516267"/>
                    </a:cubicBezTo>
                    <a:lnTo>
                      <a:pt x="2989316" y="8071555"/>
                    </a:lnTo>
                    <a:lnTo>
                      <a:pt x="3059448" y="7896154"/>
                    </a:lnTo>
                    <a:cubicBezTo>
                      <a:pt x="3102318" y="7789016"/>
                      <a:pt x="3206095" y="7718770"/>
                      <a:pt x="3321491" y="7718777"/>
                    </a:cubicBezTo>
                    <a:lnTo>
                      <a:pt x="3503807" y="7718777"/>
                    </a:lnTo>
                    <a:cubicBezTo>
                      <a:pt x="3619203" y="7718770"/>
                      <a:pt x="3722980" y="7789016"/>
                      <a:pt x="3765850" y="7896154"/>
                    </a:cubicBezTo>
                    <a:lnTo>
                      <a:pt x="3835982" y="8071555"/>
                    </a:lnTo>
                    <a:lnTo>
                      <a:pt x="4026553" y="8516267"/>
                    </a:lnTo>
                    <a:cubicBezTo>
                      <a:pt x="4031228" y="8527171"/>
                      <a:pt x="4030107" y="8539696"/>
                      <a:pt x="4023572" y="8549598"/>
                    </a:cubicBezTo>
                    <a:cubicBezTo>
                      <a:pt x="4017037" y="8559500"/>
                      <a:pt x="4005962" y="8565455"/>
                      <a:pt x="3994097" y="8565444"/>
                    </a:cubicBezTo>
                    <a:lnTo>
                      <a:pt x="3929045" y="8565444"/>
                    </a:lnTo>
                    <a:cubicBezTo>
                      <a:pt x="3872607" y="8565438"/>
                      <a:pt x="3821601" y="8531804"/>
                      <a:pt x="3799364" y="8479931"/>
                    </a:cubicBezTo>
                    <a:lnTo>
                      <a:pt x="3624316" y="8071555"/>
                    </a:lnTo>
                    <a:lnTo>
                      <a:pt x="3822295" y="8731673"/>
                    </a:lnTo>
                    <a:cubicBezTo>
                      <a:pt x="3825508" y="8742358"/>
                      <a:pt x="3823477" y="8753934"/>
                      <a:pt x="3816818" y="8762887"/>
                    </a:cubicBezTo>
                    <a:cubicBezTo>
                      <a:pt x="3810159" y="8771840"/>
                      <a:pt x="3799656" y="8777115"/>
                      <a:pt x="3788499" y="8777111"/>
                    </a:cubicBezTo>
                    <a:lnTo>
                      <a:pt x="3690708" y="8777111"/>
                    </a:lnTo>
                    <a:lnTo>
                      <a:pt x="3644424" y="9379514"/>
                    </a:lnTo>
                    <a:cubicBezTo>
                      <a:pt x="3643021" y="9397916"/>
                      <a:pt x="3627672" y="9412128"/>
                      <a:pt x="3609217" y="9412111"/>
                    </a:cubicBezTo>
                    <a:lnTo>
                      <a:pt x="3601315" y="9412111"/>
                    </a:lnTo>
                    <a:cubicBezTo>
                      <a:pt x="3525482" y="9412129"/>
                      <a:pt x="3463194" y="9352209"/>
                      <a:pt x="3460274" y="9276433"/>
                    </a:cubicBezTo>
                    <a:lnTo>
                      <a:pt x="3441153" y="8777111"/>
                    </a:lnTo>
                    <a:lnTo>
                      <a:pt x="3384145" y="8777111"/>
                    </a:lnTo>
                    <a:lnTo>
                      <a:pt x="3364953" y="9276433"/>
                    </a:lnTo>
                    <a:cubicBezTo>
                      <a:pt x="3362034" y="9352209"/>
                      <a:pt x="3299746" y="9412129"/>
                      <a:pt x="3223913" y="9412111"/>
                    </a:cubicBezTo>
                    <a:lnTo>
                      <a:pt x="3216011" y="9412111"/>
                    </a:lnTo>
                    <a:cubicBezTo>
                      <a:pt x="3197555" y="9412128"/>
                      <a:pt x="3182206" y="9397916"/>
                      <a:pt x="3180803" y="9379514"/>
                    </a:cubicBezTo>
                    <a:lnTo>
                      <a:pt x="3134519" y="8777111"/>
                    </a:lnTo>
                    <a:lnTo>
                      <a:pt x="3036729" y="8777111"/>
                    </a:lnTo>
                    <a:cubicBezTo>
                      <a:pt x="3025571" y="8777115"/>
                      <a:pt x="3015069" y="8771840"/>
                      <a:pt x="3008410" y="8762887"/>
                    </a:cubicBezTo>
                    <a:cubicBezTo>
                      <a:pt x="3001750" y="8753934"/>
                      <a:pt x="2999719" y="8742358"/>
                      <a:pt x="3002933" y="8731673"/>
                    </a:cubicBezTo>
                    <a:lnTo>
                      <a:pt x="3200982" y="8071555"/>
                    </a:lnTo>
                    <a:moveTo>
                      <a:pt x="4809649" y="7154333"/>
                    </a:moveTo>
                    <a:cubicBezTo>
                      <a:pt x="4692749" y="7154333"/>
                      <a:pt x="4597982" y="7249100"/>
                      <a:pt x="4597982" y="7366000"/>
                    </a:cubicBezTo>
                    <a:lnTo>
                      <a:pt x="4597982" y="7436555"/>
                    </a:lnTo>
                    <a:cubicBezTo>
                      <a:pt x="4597982" y="7553456"/>
                      <a:pt x="4692749" y="7648222"/>
                      <a:pt x="4809649" y="7648222"/>
                    </a:cubicBezTo>
                    <a:cubicBezTo>
                      <a:pt x="4926549" y="7648222"/>
                      <a:pt x="5021316" y="7553456"/>
                      <a:pt x="5021316" y="7436555"/>
                    </a:cubicBezTo>
                    <a:lnTo>
                      <a:pt x="5021316" y="7366000"/>
                    </a:lnTo>
                    <a:cubicBezTo>
                      <a:pt x="5021316" y="7249100"/>
                      <a:pt x="4926549" y="7154333"/>
                      <a:pt x="4809649" y="7154333"/>
                    </a:cubicBezTo>
                    <a:moveTo>
                      <a:pt x="4597982" y="8071555"/>
                    </a:moveTo>
                    <a:lnTo>
                      <a:pt x="4423004" y="8479931"/>
                    </a:lnTo>
                    <a:cubicBezTo>
                      <a:pt x="4400748" y="8531851"/>
                      <a:pt x="4349672" y="8565495"/>
                      <a:pt x="4293182" y="8565444"/>
                    </a:cubicBezTo>
                    <a:lnTo>
                      <a:pt x="4228130" y="8565444"/>
                    </a:lnTo>
                    <a:cubicBezTo>
                      <a:pt x="4216265" y="8565455"/>
                      <a:pt x="4205191" y="8559500"/>
                      <a:pt x="4198655" y="8549598"/>
                    </a:cubicBezTo>
                    <a:cubicBezTo>
                      <a:pt x="4192120" y="8539696"/>
                      <a:pt x="4191000" y="8527171"/>
                      <a:pt x="4195674" y="8516267"/>
                    </a:cubicBezTo>
                    <a:lnTo>
                      <a:pt x="4386316" y="8071555"/>
                    </a:lnTo>
                    <a:lnTo>
                      <a:pt x="4456448" y="7896154"/>
                    </a:lnTo>
                    <a:cubicBezTo>
                      <a:pt x="4499318" y="7789016"/>
                      <a:pt x="4603095" y="7718770"/>
                      <a:pt x="4718491" y="7718777"/>
                    </a:cubicBezTo>
                    <a:lnTo>
                      <a:pt x="4900807" y="7718777"/>
                    </a:lnTo>
                    <a:cubicBezTo>
                      <a:pt x="5016203" y="7718770"/>
                      <a:pt x="5119980" y="7789016"/>
                      <a:pt x="5162850" y="7896154"/>
                    </a:cubicBezTo>
                    <a:lnTo>
                      <a:pt x="5232982" y="8071555"/>
                    </a:lnTo>
                    <a:lnTo>
                      <a:pt x="5423553" y="8516267"/>
                    </a:lnTo>
                    <a:cubicBezTo>
                      <a:pt x="5428228" y="8527171"/>
                      <a:pt x="5427107" y="8539696"/>
                      <a:pt x="5420572" y="8549598"/>
                    </a:cubicBezTo>
                    <a:cubicBezTo>
                      <a:pt x="5414037" y="8559500"/>
                      <a:pt x="5402962" y="8565455"/>
                      <a:pt x="5391097" y="8565444"/>
                    </a:cubicBezTo>
                    <a:lnTo>
                      <a:pt x="5326045" y="8565444"/>
                    </a:lnTo>
                    <a:cubicBezTo>
                      <a:pt x="5269607" y="8565438"/>
                      <a:pt x="5218601" y="8531804"/>
                      <a:pt x="5196364" y="8479931"/>
                    </a:cubicBezTo>
                    <a:lnTo>
                      <a:pt x="5021316" y="8071555"/>
                    </a:lnTo>
                    <a:lnTo>
                      <a:pt x="5219295" y="8731673"/>
                    </a:lnTo>
                    <a:cubicBezTo>
                      <a:pt x="5222508" y="8742358"/>
                      <a:pt x="5220477" y="8753934"/>
                      <a:pt x="5213818" y="8762887"/>
                    </a:cubicBezTo>
                    <a:cubicBezTo>
                      <a:pt x="5207159" y="8771840"/>
                      <a:pt x="5196656" y="8777115"/>
                      <a:pt x="5185499" y="8777111"/>
                    </a:cubicBezTo>
                    <a:lnTo>
                      <a:pt x="5087708" y="8777111"/>
                    </a:lnTo>
                    <a:lnTo>
                      <a:pt x="5041424" y="9379514"/>
                    </a:lnTo>
                    <a:cubicBezTo>
                      <a:pt x="5040021" y="9397916"/>
                      <a:pt x="5024672" y="9412128"/>
                      <a:pt x="5006217" y="9412111"/>
                    </a:cubicBezTo>
                    <a:lnTo>
                      <a:pt x="4998315" y="9412111"/>
                    </a:lnTo>
                    <a:cubicBezTo>
                      <a:pt x="4922482" y="9412129"/>
                      <a:pt x="4860194" y="9352209"/>
                      <a:pt x="4857274" y="9276433"/>
                    </a:cubicBezTo>
                    <a:lnTo>
                      <a:pt x="4838153" y="8777111"/>
                    </a:lnTo>
                    <a:lnTo>
                      <a:pt x="4781145" y="8777111"/>
                    </a:lnTo>
                    <a:lnTo>
                      <a:pt x="4761953" y="9276433"/>
                    </a:lnTo>
                    <a:cubicBezTo>
                      <a:pt x="4759034" y="9352209"/>
                      <a:pt x="4696746" y="9412129"/>
                      <a:pt x="4620913" y="9412111"/>
                    </a:cubicBezTo>
                    <a:lnTo>
                      <a:pt x="4613011" y="9412111"/>
                    </a:lnTo>
                    <a:cubicBezTo>
                      <a:pt x="4594555" y="9412128"/>
                      <a:pt x="4579206" y="9397916"/>
                      <a:pt x="4577803" y="9379514"/>
                    </a:cubicBezTo>
                    <a:lnTo>
                      <a:pt x="4531519" y="8777111"/>
                    </a:lnTo>
                    <a:lnTo>
                      <a:pt x="4433729" y="8777111"/>
                    </a:lnTo>
                    <a:cubicBezTo>
                      <a:pt x="4422571" y="8777115"/>
                      <a:pt x="4412069" y="8771840"/>
                      <a:pt x="4405410" y="8762887"/>
                    </a:cubicBezTo>
                    <a:cubicBezTo>
                      <a:pt x="4398750" y="8753934"/>
                      <a:pt x="4396720" y="8742358"/>
                      <a:pt x="4399933" y="8731673"/>
                    </a:cubicBezTo>
                    <a:lnTo>
                      <a:pt x="4597982" y="8071555"/>
                    </a:lnTo>
                    <a:moveTo>
                      <a:pt x="6206649" y="7154333"/>
                    </a:moveTo>
                    <a:cubicBezTo>
                      <a:pt x="6089749" y="7154333"/>
                      <a:pt x="5994982" y="7249100"/>
                      <a:pt x="5994982" y="7366000"/>
                    </a:cubicBezTo>
                    <a:lnTo>
                      <a:pt x="5994982" y="7436555"/>
                    </a:lnTo>
                    <a:cubicBezTo>
                      <a:pt x="5994982" y="7553456"/>
                      <a:pt x="6089749" y="7648222"/>
                      <a:pt x="6206649" y="7648222"/>
                    </a:cubicBezTo>
                    <a:cubicBezTo>
                      <a:pt x="6323549" y="7648222"/>
                      <a:pt x="6418316" y="7553456"/>
                      <a:pt x="6418316" y="7436555"/>
                    </a:cubicBezTo>
                    <a:lnTo>
                      <a:pt x="6418316" y="7366000"/>
                    </a:lnTo>
                    <a:cubicBezTo>
                      <a:pt x="6418316" y="7249100"/>
                      <a:pt x="6323549" y="7154333"/>
                      <a:pt x="6206649" y="7154333"/>
                    </a:cubicBezTo>
                    <a:moveTo>
                      <a:pt x="5994982" y="8071555"/>
                    </a:moveTo>
                    <a:lnTo>
                      <a:pt x="5820004" y="8479931"/>
                    </a:lnTo>
                    <a:cubicBezTo>
                      <a:pt x="5797748" y="8531851"/>
                      <a:pt x="5746672" y="8565495"/>
                      <a:pt x="5690182" y="8565444"/>
                    </a:cubicBezTo>
                    <a:lnTo>
                      <a:pt x="5625130" y="8565444"/>
                    </a:lnTo>
                    <a:cubicBezTo>
                      <a:pt x="5613265" y="8565455"/>
                      <a:pt x="5602191" y="8559500"/>
                      <a:pt x="5595655" y="8549598"/>
                    </a:cubicBezTo>
                    <a:cubicBezTo>
                      <a:pt x="5589120" y="8539696"/>
                      <a:pt x="5588000" y="8527171"/>
                      <a:pt x="5592674" y="8516267"/>
                    </a:cubicBezTo>
                    <a:lnTo>
                      <a:pt x="5783316" y="8071555"/>
                    </a:lnTo>
                    <a:lnTo>
                      <a:pt x="5853448" y="7896154"/>
                    </a:lnTo>
                    <a:cubicBezTo>
                      <a:pt x="5896318" y="7789016"/>
                      <a:pt x="6000095" y="7718770"/>
                      <a:pt x="6115491" y="7718777"/>
                    </a:cubicBezTo>
                    <a:lnTo>
                      <a:pt x="6297807" y="7718777"/>
                    </a:lnTo>
                    <a:cubicBezTo>
                      <a:pt x="6413203" y="7718770"/>
                      <a:pt x="6516980" y="7789016"/>
                      <a:pt x="6559850" y="7896154"/>
                    </a:cubicBezTo>
                    <a:lnTo>
                      <a:pt x="6629982" y="8071555"/>
                    </a:lnTo>
                    <a:lnTo>
                      <a:pt x="6820553" y="8516267"/>
                    </a:lnTo>
                    <a:cubicBezTo>
                      <a:pt x="6825228" y="8527171"/>
                      <a:pt x="6824107" y="8539696"/>
                      <a:pt x="6817572" y="8549598"/>
                    </a:cubicBezTo>
                    <a:cubicBezTo>
                      <a:pt x="6811037" y="8559500"/>
                      <a:pt x="6799962" y="8565455"/>
                      <a:pt x="6788097" y="8565444"/>
                    </a:cubicBezTo>
                    <a:lnTo>
                      <a:pt x="6723045" y="8565444"/>
                    </a:lnTo>
                    <a:cubicBezTo>
                      <a:pt x="6666607" y="8565438"/>
                      <a:pt x="6615601" y="8531804"/>
                      <a:pt x="6593364" y="8479931"/>
                    </a:cubicBezTo>
                    <a:lnTo>
                      <a:pt x="6418316" y="8071555"/>
                    </a:lnTo>
                    <a:lnTo>
                      <a:pt x="6616295" y="8731673"/>
                    </a:lnTo>
                    <a:cubicBezTo>
                      <a:pt x="6619508" y="8742358"/>
                      <a:pt x="6617477" y="8753934"/>
                      <a:pt x="6610818" y="8762887"/>
                    </a:cubicBezTo>
                    <a:cubicBezTo>
                      <a:pt x="6604159" y="8771840"/>
                      <a:pt x="6593656" y="8777115"/>
                      <a:pt x="6582498" y="8777111"/>
                    </a:cubicBezTo>
                    <a:lnTo>
                      <a:pt x="6484708" y="8777111"/>
                    </a:lnTo>
                    <a:lnTo>
                      <a:pt x="6438424" y="9379514"/>
                    </a:lnTo>
                    <a:cubicBezTo>
                      <a:pt x="6437021" y="9397916"/>
                      <a:pt x="6421672" y="9412128"/>
                      <a:pt x="6403217" y="9412111"/>
                    </a:cubicBezTo>
                    <a:lnTo>
                      <a:pt x="6395315" y="9412111"/>
                    </a:lnTo>
                    <a:cubicBezTo>
                      <a:pt x="6319482" y="9412129"/>
                      <a:pt x="6257194" y="9352209"/>
                      <a:pt x="6254274" y="9276433"/>
                    </a:cubicBezTo>
                    <a:lnTo>
                      <a:pt x="6235153" y="8777111"/>
                    </a:lnTo>
                    <a:lnTo>
                      <a:pt x="6178145" y="8777111"/>
                    </a:lnTo>
                    <a:lnTo>
                      <a:pt x="6158953" y="9276433"/>
                    </a:lnTo>
                    <a:cubicBezTo>
                      <a:pt x="6156034" y="9352209"/>
                      <a:pt x="6093746" y="9412129"/>
                      <a:pt x="6017913" y="9412111"/>
                    </a:cubicBezTo>
                    <a:lnTo>
                      <a:pt x="6010011" y="9412111"/>
                    </a:lnTo>
                    <a:cubicBezTo>
                      <a:pt x="5991555" y="9412128"/>
                      <a:pt x="5976206" y="9397916"/>
                      <a:pt x="5974803" y="9379514"/>
                    </a:cubicBezTo>
                    <a:lnTo>
                      <a:pt x="5928519" y="8777111"/>
                    </a:lnTo>
                    <a:lnTo>
                      <a:pt x="5830729" y="8777111"/>
                    </a:lnTo>
                    <a:cubicBezTo>
                      <a:pt x="5819571" y="8777115"/>
                      <a:pt x="5809069" y="8771840"/>
                      <a:pt x="5802410" y="8762887"/>
                    </a:cubicBezTo>
                    <a:cubicBezTo>
                      <a:pt x="5795750" y="8753934"/>
                      <a:pt x="5793720" y="8742358"/>
                      <a:pt x="5796933" y="8731673"/>
                    </a:cubicBezTo>
                    <a:lnTo>
                      <a:pt x="5994982" y="8071555"/>
                    </a:lnTo>
                    <a:moveTo>
                      <a:pt x="7603649" y="7154333"/>
                    </a:moveTo>
                    <a:cubicBezTo>
                      <a:pt x="7486748" y="7154333"/>
                      <a:pt x="7391982" y="7249100"/>
                      <a:pt x="7391982" y="7366000"/>
                    </a:cubicBezTo>
                    <a:lnTo>
                      <a:pt x="7391982" y="7436555"/>
                    </a:lnTo>
                    <a:cubicBezTo>
                      <a:pt x="7391982" y="7553456"/>
                      <a:pt x="7486748" y="7648222"/>
                      <a:pt x="7603649" y="7648222"/>
                    </a:cubicBezTo>
                    <a:cubicBezTo>
                      <a:pt x="7720550" y="7648222"/>
                      <a:pt x="7815316" y="7553456"/>
                      <a:pt x="7815316" y="7436555"/>
                    </a:cubicBezTo>
                    <a:lnTo>
                      <a:pt x="7815316" y="7366000"/>
                    </a:lnTo>
                    <a:cubicBezTo>
                      <a:pt x="7815316" y="7249100"/>
                      <a:pt x="7720550" y="7154333"/>
                      <a:pt x="7603649" y="7154333"/>
                    </a:cubicBezTo>
                    <a:moveTo>
                      <a:pt x="7391982" y="8071555"/>
                    </a:moveTo>
                    <a:lnTo>
                      <a:pt x="7217004" y="8479931"/>
                    </a:lnTo>
                    <a:cubicBezTo>
                      <a:pt x="7194748" y="8531851"/>
                      <a:pt x="7143672" y="8565495"/>
                      <a:pt x="7087182" y="8565444"/>
                    </a:cubicBezTo>
                    <a:lnTo>
                      <a:pt x="7022130" y="8565444"/>
                    </a:lnTo>
                    <a:cubicBezTo>
                      <a:pt x="7010266" y="8565455"/>
                      <a:pt x="6999191" y="8559500"/>
                      <a:pt x="6992655" y="8549598"/>
                    </a:cubicBezTo>
                    <a:cubicBezTo>
                      <a:pt x="6986120" y="8539696"/>
                      <a:pt x="6985000" y="8527171"/>
                      <a:pt x="6989675" y="8516267"/>
                    </a:cubicBezTo>
                    <a:lnTo>
                      <a:pt x="7180316" y="8071555"/>
                    </a:lnTo>
                    <a:lnTo>
                      <a:pt x="7250448" y="7896154"/>
                    </a:lnTo>
                    <a:cubicBezTo>
                      <a:pt x="7293318" y="7789016"/>
                      <a:pt x="7397094" y="7718770"/>
                      <a:pt x="7512491" y="7718777"/>
                    </a:cubicBezTo>
                    <a:lnTo>
                      <a:pt x="7694807" y="7718777"/>
                    </a:lnTo>
                    <a:cubicBezTo>
                      <a:pt x="7810204" y="7718770"/>
                      <a:pt x="7913980" y="7789016"/>
                      <a:pt x="7956850" y="7896154"/>
                    </a:cubicBezTo>
                    <a:lnTo>
                      <a:pt x="8026982" y="8071555"/>
                    </a:lnTo>
                    <a:lnTo>
                      <a:pt x="8217553" y="8516267"/>
                    </a:lnTo>
                    <a:cubicBezTo>
                      <a:pt x="8222228" y="8527171"/>
                      <a:pt x="8221107" y="8539696"/>
                      <a:pt x="8214572" y="8549598"/>
                    </a:cubicBezTo>
                    <a:cubicBezTo>
                      <a:pt x="8208037" y="8559500"/>
                      <a:pt x="8196962" y="8565455"/>
                      <a:pt x="8185097" y="8565444"/>
                    </a:cubicBezTo>
                    <a:lnTo>
                      <a:pt x="8120045" y="8565444"/>
                    </a:lnTo>
                    <a:cubicBezTo>
                      <a:pt x="8063607" y="8565438"/>
                      <a:pt x="8012601" y="8531804"/>
                      <a:pt x="7990364" y="8479931"/>
                    </a:cubicBezTo>
                    <a:lnTo>
                      <a:pt x="7815316" y="8071555"/>
                    </a:lnTo>
                    <a:lnTo>
                      <a:pt x="8013295" y="8731673"/>
                    </a:lnTo>
                    <a:cubicBezTo>
                      <a:pt x="8016508" y="8742358"/>
                      <a:pt x="8014477" y="8753934"/>
                      <a:pt x="8007818" y="8762887"/>
                    </a:cubicBezTo>
                    <a:cubicBezTo>
                      <a:pt x="8001159" y="8771840"/>
                      <a:pt x="7990656" y="8777115"/>
                      <a:pt x="7979498" y="8777111"/>
                    </a:cubicBezTo>
                    <a:lnTo>
                      <a:pt x="7881709" y="8777111"/>
                    </a:lnTo>
                    <a:lnTo>
                      <a:pt x="7835424" y="9379514"/>
                    </a:lnTo>
                    <a:cubicBezTo>
                      <a:pt x="7834022" y="9397916"/>
                      <a:pt x="7818672" y="9412128"/>
                      <a:pt x="7800217" y="9412111"/>
                    </a:cubicBezTo>
                    <a:lnTo>
                      <a:pt x="7792314" y="9412111"/>
                    </a:lnTo>
                    <a:cubicBezTo>
                      <a:pt x="7716482" y="9412129"/>
                      <a:pt x="7654193" y="9352209"/>
                      <a:pt x="7651274" y="9276433"/>
                    </a:cubicBezTo>
                    <a:lnTo>
                      <a:pt x="7632153" y="8777111"/>
                    </a:lnTo>
                    <a:lnTo>
                      <a:pt x="7575145" y="8777111"/>
                    </a:lnTo>
                    <a:lnTo>
                      <a:pt x="7555953" y="9276433"/>
                    </a:lnTo>
                    <a:cubicBezTo>
                      <a:pt x="7553034" y="9352209"/>
                      <a:pt x="7490746" y="9412129"/>
                      <a:pt x="7414913" y="9412111"/>
                    </a:cubicBezTo>
                    <a:lnTo>
                      <a:pt x="7407011" y="9412111"/>
                    </a:lnTo>
                    <a:cubicBezTo>
                      <a:pt x="7388555" y="9412128"/>
                      <a:pt x="7373206" y="9397916"/>
                      <a:pt x="7371803" y="9379514"/>
                    </a:cubicBezTo>
                    <a:lnTo>
                      <a:pt x="7325519" y="8777111"/>
                    </a:lnTo>
                    <a:lnTo>
                      <a:pt x="7227729" y="8777111"/>
                    </a:lnTo>
                    <a:cubicBezTo>
                      <a:pt x="7216571" y="8777115"/>
                      <a:pt x="7206069" y="8771840"/>
                      <a:pt x="7199409" y="8762887"/>
                    </a:cubicBezTo>
                    <a:cubicBezTo>
                      <a:pt x="7192750" y="8753934"/>
                      <a:pt x="7190719" y="8742358"/>
                      <a:pt x="7193933" y="8731673"/>
                    </a:cubicBezTo>
                    <a:lnTo>
                      <a:pt x="7391982" y="8071555"/>
                    </a:lnTo>
                    <a:moveTo>
                      <a:pt x="9000649" y="7154333"/>
                    </a:moveTo>
                    <a:cubicBezTo>
                      <a:pt x="8883748" y="7154333"/>
                      <a:pt x="8788982" y="7249100"/>
                      <a:pt x="8788982" y="7366000"/>
                    </a:cubicBezTo>
                    <a:lnTo>
                      <a:pt x="8788982" y="7436555"/>
                    </a:lnTo>
                    <a:cubicBezTo>
                      <a:pt x="8788982" y="7553456"/>
                      <a:pt x="8883748" y="7648222"/>
                      <a:pt x="9000649" y="7648222"/>
                    </a:cubicBezTo>
                    <a:cubicBezTo>
                      <a:pt x="9117550" y="7648222"/>
                      <a:pt x="9212316" y="7553456"/>
                      <a:pt x="9212316" y="7436555"/>
                    </a:cubicBezTo>
                    <a:lnTo>
                      <a:pt x="9212316" y="7366000"/>
                    </a:lnTo>
                    <a:cubicBezTo>
                      <a:pt x="9212316" y="7249100"/>
                      <a:pt x="9117550" y="7154333"/>
                      <a:pt x="9000649" y="7154333"/>
                    </a:cubicBezTo>
                    <a:moveTo>
                      <a:pt x="8788982" y="8071555"/>
                    </a:moveTo>
                    <a:lnTo>
                      <a:pt x="8614004" y="8479931"/>
                    </a:lnTo>
                    <a:cubicBezTo>
                      <a:pt x="8591748" y="8531851"/>
                      <a:pt x="8540672" y="8565495"/>
                      <a:pt x="8484182" y="8565444"/>
                    </a:cubicBezTo>
                    <a:lnTo>
                      <a:pt x="8419130" y="8565444"/>
                    </a:lnTo>
                    <a:cubicBezTo>
                      <a:pt x="8407266" y="8565455"/>
                      <a:pt x="8396191" y="8559500"/>
                      <a:pt x="8389655" y="8549598"/>
                    </a:cubicBezTo>
                    <a:cubicBezTo>
                      <a:pt x="8383120" y="8539696"/>
                      <a:pt x="8382000" y="8527171"/>
                      <a:pt x="8386675" y="8516267"/>
                    </a:cubicBezTo>
                    <a:lnTo>
                      <a:pt x="8577316" y="8071555"/>
                    </a:lnTo>
                    <a:lnTo>
                      <a:pt x="8647448" y="7896154"/>
                    </a:lnTo>
                    <a:cubicBezTo>
                      <a:pt x="8690318" y="7789016"/>
                      <a:pt x="8794094" y="7718770"/>
                      <a:pt x="8909491" y="7718777"/>
                    </a:cubicBezTo>
                    <a:lnTo>
                      <a:pt x="9091807" y="7718777"/>
                    </a:lnTo>
                    <a:cubicBezTo>
                      <a:pt x="9207204" y="7718770"/>
                      <a:pt x="9310980" y="7789016"/>
                      <a:pt x="9353850" y="7896154"/>
                    </a:cubicBezTo>
                    <a:lnTo>
                      <a:pt x="9423982" y="8071555"/>
                    </a:lnTo>
                    <a:lnTo>
                      <a:pt x="9614553" y="8516267"/>
                    </a:lnTo>
                    <a:cubicBezTo>
                      <a:pt x="9619228" y="8527171"/>
                      <a:pt x="9618107" y="8539696"/>
                      <a:pt x="9611572" y="8549598"/>
                    </a:cubicBezTo>
                    <a:cubicBezTo>
                      <a:pt x="9605037" y="8559500"/>
                      <a:pt x="9593962" y="8565455"/>
                      <a:pt x="9582097" y="8565444"/>
                    </a:cubicBezTo>
                    <a:lnTo>
                      <a:pt x="9517045" y="8565444"/>
                    </a:lnTo>
                    <a:cubicBezTo>
                      <a:pt x="9460607" y="8565438"/>
                      <a:pt x="9409601" y="8531804"/>
                      <a:pt x="9387364" y="8479931"/>
                    </a:cubicBezTo>
                    <a:lnTo>
                      <a:pt x="9212316" y="8071555"/>
                    </a:lnTo>
                    <a:lnTo>
                      <a:pt x="9410295" y="8731673"/>
                    </a:lnTo>
                    <a:cubicBezTo>
                      <a:pt x="9413508" y="8742358"/>
                      <a:pt x="9411477" y="8753934"/>
                      <a:pt x="9404818" y="8762887"/>
                    </a:cubicBezTo>
                    <a:cubicBezTo>
                      <a:pt x="9398159" y="8771840"/>
                      <a:pt x="9387656" y="8777115"/>
                      <a:pt x="9376498" y="8777111"/>
                    </a:cubicBezTo>
                    <a:lnTo>
                      <a:pt x="9278709" y="8777111"/>
                    </a:lnTo>
                    <a:lnTo>
                      <a:pt x="9232424" y="9379514"/>
                    </a:lnTo>
                    <a:cubicBezTo>
                      <a:pt x="9231022" y="9397916"/>
                      <a:pt x="9215672" y="9412128"/>
                      <a:pt x="9197217" y="9412111"/>
                    </a:cubicBezTo>
                    <a:lnTo>
                      <a:pt x="9189314" y="9412111"/>
                    </a:lnTo>
                    <a:cubicBezTo>
                      <a:pt x="9113482" y="9412129"/>
                      <a:pt x="9051193" y="9352209"/>
                      <a:pt x="9048274" y="9276433"/>
                    </a:cubicBezTo>
                    <a:lnTo>
                      <a:pt x="9029153" y="8777111"/>
                    </a:lnTo>
                    <a:lnTo>
                      <a:pt x="8972145" y="8777111"/>
                    </a:lnTo>
                    <a:lnTo>
                      <a:pt x="8952953" y="9276433"/>
                    </a:lnTo>
                    <a:cubicBezTo>
                      <a:pt x="8950034" y="9352209"/>
                      <a:pt x="8887746" y="9412129"/>
                      <a:pt x="8811913" y="9412111"/>
                    </a:cubicBezTo>
                    <a:lnTo>
                      <a:pt x="8804011" y="9412111"/>
                    </a:lnTo>
                    <a:cubicBezTo>
                      <a:pt x="8785555" y="9412128"/>
                      <a:pt x="8770206" y="9397916"/>
                      <a:pt x="8768803" y="9379514"/>
                    </a:cubicBezTo>
                    <a:lnTo>
                      <a:pt x="8722519" y="8777111"/>
                    </a:lnTo>
                    <a:lnTo>
                      <a:pt x="8624729" y="8777111"/>
                    </a:lnTo>
                    <a:cubicBezTo>
                      <a:pt x="8613571" y="8777115"/>
                      <a:pt x="8603069" y="8771840"/>
                      <a:pt x="8596409" y="8762887"/>
                    </a:cubicBezTo>
                    <a:cubicBezTo>
                      <a:pt x="8589750" y="8753934"/>
                      <a:pt x="8587719" y="8742358"/>
                      <a:pt x="8590933" y="8731673"/>
                    </a:cubicBezTo>
                    <a:lnTo>
                      <a:pt x="8788982" y="8071555"/>
                    </a:lnTo>
                    <a:moveTo>
                      <a:pt x="10397649" y="7154333"/>
                    </a:moveTo>
                    <a:cubicBezTo>
                      <a:pt x="10280748" y="7154333"/>
                      <a:pt x="10185982" y="7249100"/>
                      <a:pt x="10185982" y="7366000"/>
                    </a:cubicBezTo>
                    <a:lnTo>
                      <a:pt x="10185982" y="7436555"/>
                    </a:lnTo>
                    <a:cubicBezTo>
                      <a:pt x="10185982" y="7553456"/>
                      <a:pt x="10280748" y="7648222"/>
                      <a:pt x="10397649" y="7648222"/>
                    </a:cubicBezTo>
                    <a:cubicBezTo>
                      <a:pt x="10514550" y="7648222"/>
                      <a:pt x="10609316" y="7553456"/>
                      <a:pt x="10609316" y="7436555"/>
                    </a:cubicBezTo>
                    <a:lnTo>
                      <a:pt x="10609316" y="7366000"/>
                    </a:lnTo>
                    <a:cubicBezTo>
                      <a:pt x="10609316" y="7249100"/>
                      <a:pt x="10514550" y="7154333"/>
                      <a:pt x="10397649" y="7154333"/>
                    </a:cubicBezTo>
                    <a:moveTo>
                      <a:pt x="10185982" y="8071555"/>
                    </a:moveTo>
                    <a:lnTo>
                      <a:pt x="10011004" y="8479931"/>
                    </a:lnTo>
                    <a:cubicBezTo>
                      <a:pt x="9988748" y="8531851"/>
                      <a:pt x="9937672" y="8565495"/>
                      <a:pt x="9881182" y="8565444"/>
                    </a:cubicBezTo>
                    <a:lnTo>
                      <a:pt x="9816130" y="8565444"/>
                    </a:lnTo>
                    <a:cubicBezTo>
                      <a:pt x="9804266" y="8565455"/>
                      <a:pt x="9793191" y="8559500"/>
                      <a:pt x="9786655" y="8549598"/>
                    </a:cubicBezTo>
                    <a:cubicBezTo>
                      <a:pt x="9780120" y="8539696"/>
                      <a:pt x="9779000" y="8527171"/>
                      <a:pt x="9783675" y="8516267"/>
                    </a:cubicBezTo>
                    <a:lnTo>
                      <a:pt x="9974316" y="8071555"/>
                    </a:lnTo>
                    <a:lnTo>
                      <a:pt x="10044448" y="7896154"/>
                    </a:lnTo>
                    <a:cubicBezTo>
                      <a:pt x="10087318" y="7789016"/>
                      <a:pt x="10191094" y="7718770"/>
                      <a:pt x="10306491" y="7718777"/>
                    </a:cubicBezTo>
                    <a:lnTo>
                      <a:pt x="10488807" y="7718777"/>
                    </a:lnTo>
                    <a:cubicBezTo>
                      <a:pt x="10604204" y="7718770"/>
                      <a:pt x="10707980" y="7789016"/>
                      <a:pt x="10750850" y="7896154"/>
                    </a:cubicBezTo>
                    <a:lnTo>
                      <a:pt x="10820982" y="8071555"/>
                    </a:lnTo>
                    <a:lnTo>
                      <a:pt x="11011553" y="8516267"/>
                    </a:lnTo>
                    <a:cubicBezTo>
                      <a:pt x="11016228" y="8527171"/>
                      <a:pt x="11015107" y="8539696"/>
                      <a:pt x="11008572" y="8549598"/>
                    </a:cubicBezTo>
                    <a:cubicBezTo>
                      <a:pt x="11002037" y="8559500"/>
                      <a:pt x="10990962" y="8565455"/>
                      <a:pt x="10979097" y="8565444"/>
                    </a:cubicBezTo>
                    <a:lnTo>
                      <a:pt x="10914045" y="8565444"/>
                    </a:lnTo>
                    <a:cubicBezTo>
                      <a:pt x="10857607" y="8565438"/>
                      <a:pt x="10806601" y="8531804"/>
                      <a:pt x="10784364" y="8479931"/>
                    </a:cubicBezTo>
                    <a:lnTo>
                      <a:pt x="10609316" y="8071555"/>
                    </a:lnTo>
                    <a:lnTo>
                      <a:pt x="10807295" y="8731673"/>
                    </a:lnTo>
                    <a:cubicBezTo>
                      <a:pt x="10810508" y="8742358"/>
                      <a:pt x="10808477" y="8753934"/>
                      <a:pt x="10801818" y="8762887"/>
                    </a:cubicBezTo>
                    <a:cubicBezTo>
                      <a:pt x="10795159" y="8771840"/>
                      <a:pt x="10784656" y="8777115"/>
                      <a:pt x="10773498" y="8777111"/>
                    </a:cubicBezTo>
                    <a:lnTo>
                      <a:pt x="10675709" y="8777111"/>
                    </a:lnTo>
                    <a:lnTo>
                      <a:pt x="10629424" y="9379514"/>
                    </a:lnTo>
                    <a:cubicBezTo>
                      <a:pt x="10628022" y="9397916"/>
                      <a:pt x="10612672" y="9412128"/>
                      <a:pt x="10594217" y="9412111"/>
                    </a:cubicBezTo>
                    <a:lnTo>
                      <a:pt x="10586314" y="9412111"/>
                    </a:lnTo>
                    <a:cubicBezTo>
                      <a:pt x="10510482" y="9412129"/>
                      <a:pt x="10448193" y="9352209"/>
                      <a:pt x="10445274" y="9276433"/>
                    </a:cubicBezTo>
                    <a:lnTo>
                      <a:pt x="10426153" y="8777111"/>
                    </a:lnTo>
                    <a:lnTo>
                      <a:pt x="10369145" y="8777111"/>
                    </a:lnTo>
                    <a:lnTo>
                      <a:pt x="10349953" y="9276433"/>
                    </a:lnTo>
                    <a:cubicBezTo>
                      <a:pt x="10347034" y="9352209"/>
                      <a:pt x="10284746" y="9412129"/>
                      <a:pt x="10208913" y="9412111"/>
                    </a:cubicBezTo>
                    <a:lnTo>
                      <a:pt x="10201011" y="9412111"/>
                    </a:lnTo>
                    <a:cubicBezTo>
                      <a:pt x="10182555" y="9412128"/>
                      <a:pt x="10167206" y="9397916"/>
                      <a:pt x="10165803" y="9379514"/>
                    </a:cubicBezTo>
                    <a:lnTo>
                      <a:pt x="10119519" y="8777111"/>
                    </a:lnTo>
                    <a:lnTo>
                      <a:pt x="10021729" y="8777111"/>
                    </a:lnTo>
                    <a:cubicBezTo>
                      <a:pt x="10010571" y="8777115"/>
                      <a:pt x="10000069" y="8771840"/>
                      <a:pt x="9993409" y="8762887"/>
                    </a:cubicBezTo>
                    <a:cubicBezTo>
                      <a:pt x="9986750" y="8753934"/>
                      <a:pt x="9984719" y="8742358"/>
                      <a:pt x="9987933" y="8731673"/>
                    </a:cubicBezTo>
                    <a:lnTo>
                      <a:pt x="10185982" y="8071555"/>
                    </a:lnTo>
                    <a:moveTo>
                      <a:pt x="11794649" y="7154333"/>
                    </a:moveTo>
                    <a:cubicBezTo>
                      <a:pt x="11677748" y="7154333"/>
                      <a:pt x="11582982" y="7249100"/>
                      <a:pt x="11582982" y="7366000"/>
                    </a:cubicBezTo>
                    <a:lnTo>
                      <a:pt x="11582982" y="7436555"/>
                    </a:lnTo>
                    <a:cubicBezTo>
                      <a:pt x="11582982" y="7553456"/>
                      <a:pt x="11677748" y="7648222"/>
                      <a:pt x="11794649" y="7648222"/>
                    </a:cubicBezTo>
                    <a:cubicBezTo>
                      <a:pt x="11911550" y="7648222"/>
                      <a:pt x="12006316" y="7553456"/>
                      <a:pt x="12006316" y="7436555"/>
                    </a:cubicBezTo>
                    <a:lnTo>
                      <a:pt x="12006316" y="7366000"/>
                    </a:lnTo>
                    <a:cubicBezTo>
                      <a:pt x="12006316" y="7249100"/>
                      <a:pt x="11911550" y="7154333"/>
                      <a:pt x="11794649" y="7154333"/>
                    </a:cubicBezTo>
                    <a:moveTo>
                      <a:pt x="11582982" y="8071555"/>
                    </a:moveTo>
                    <a:lnTo>
                      <a:pt x="11408004" y="8479931"/>
                    </a:lnTo>
                    <a:cubicBezTo>
                      <a:pt x="11385748" y="8531851"/>
                      <a:pt x="11334672" y="8565495"/>
                      <a:pt x="11278182" y="8565444"/>
                    </a:cubicBezTo>
                    <a:lnTo>
                      <a:pt x="11213130" y="8565444"/>
                    </a:lnTo>
                    <a:cubicBezTo>
                      <a:pt x="11201266" y="8565455"/>
                      <a:pt x="11190191" y="8559500"/>
                      <a:pt x="11183655" y="8549598"/>
                    </a:cubicBezTo>
                    <a:cubicBezTo>
                      <a:pt x="11177120" y="8539696"/>
                      <a:pt x="11176000" y="8527171"/>
                      <a:pt x="11180675" y="8516267"/>
                    </a:cubicBezTo>
                    <a:lnTo>
                      <a:pt x="11371316" y="8071555"/>
                    </a:lnTo>
                    <a:lnTo>
                      <a:pt x="11441448" y="7896154"/>
                    </a:lnTo>
                    <a:cubicBezTo>
                      <a:pt x="11484318" y="7789016"/>
                      <a:pt x="11588094" y="7718770"/>
                      <a:pt x="11703491" y="7718777"/>
                    </a:cubicBezTo>
                    <a:lnTo>
                      <a:pt x="11885807" y="7718777"/>
                    </a:lnTo>
                    <a:cubicBezTo>
                      <a:pt x="12001204" y="7718770"/>
                      <a:pt x="12104980" y="7789016"/>
                      <a:pt x="12147850" y="7896154"/>
                    </a:cubicBezTo>
                    <a:lnTo>
                      <a:pt x="12217982" y="8071555"/>
                    </a:lnTo>
                    <a:lnTo>
                      <a:pt x="12408553" y="8516267"/>
                    </a:lnTo>
                    <a:cubicBezTo>
                      <a:pt x="12413228" y="8527171"/>
                      <a:pt x="12412107" y="8539696"/>
                      <a:pt x="12405572" y="8549598"/>
                    </a:cubicBezTo>
                    <a:cubicBezTo>
                      <a:pt x="12399037" y="8559500"/>
                      <a:pt x="12387962" y="8565455"/>
                      <a:pt x="12376097" y="8565444"/>
                    </a:cubicBezTo>
                    <a:lnTo>
                      <a:pt x="12311045" y="8565444"/>
                    </a:lnTo>
                    <a:cubicBezTo>
                      <a:pt x="12254607" y="8565438"/>
                      <a:pt x="12203601" y="8531804"/>
                      <a:pt x="12181364" y="8479931"/>
                    </a:cubicBezTo>
                    <a:lnTo>
                      <a:pt x="12006316" y="8071555"/>
                    </a:lnTo>
                    <a:lnTo>
                      <a:pt x="12204295" y="8731673"/>
                    </a:lnTo>
                    <a:cubicBezTo>
                      <a:pt x="12207508" y="8742358"/>
                      <a:pt x="12205477" y="8753934"/>
                      <a:pt x="12198818" y="8762887"/>
                    </a:cubicBezTo>
                    <a:cubicBezTo>
                      <a:pt x="12192159" y="8771840"/>
                      <a:pt x="12181656" y="8777115"/>
                      <a:pt x="12170498" y="8777111"/>
                    </a:cubicBezTo>
                    <a:lnTo>
                      <a:pt x="12072709" y="8777111"/>
                    </a:lnTo>
                    <a:lnTo>
                      <a:pt x="12026424" y="9379514"/>
                    </a:lnTo>
                    <a:cubicBezTo>
                      <a:pt x="12025022" y="9397916"/>
                      <a:pt x="12009672" y="9412128"/>
                      <a:pt x="11991217" y="9412111"/>
                    </a:cubicBezTo>
                    <a:lnTo>
                      <a:pt x="11983314" y="9412111"/>
                    </a:lnTo>
                    <a:cubicBezTo>
                      <a:pt x="11907482" y="9412129"/>
                      <a:pt x="11845193" y="9352209"/>
                      <a:pt x="11842274" y="9276433"/>
                    </a:cubicBezTo>
                    <a:lnTo>
                      <a:pt x="11823153" y="8777111"/>
                    </a:lnTo>
                    <a:lnTo>
                      <a:pt x="11766145" y="8777111"/>
                    </a:lnTo>
                    <a:lnTo>
                      <a:pt x="11746953" y="9276433"/>
                    </a:lnTo>
                    <a:cubicBezTo>
                      <a:pt x="11744034" y="9352209"/>
                      <a:pt x="11681746" y="9412129"/>
                      <a:pt x="11605913" y="9412111"/>
                    </a:cubicBezTo>
                    <a:lnTo>
                      <a:pt x="11598011" y="9412111"/>
                    </a:lnTo>
                    <a:cubicBezTo>
                      <a:pt x="11579555" y="9412128"/>
                      <a:pt x="11564206" y="9397916"/>
                      <a:pt x="11562803" y="9379514"/>
                    </a:cubicBezTo>
                    <a:lnTo>
                      <a:pt x="11516519" y="8777111"/>
                    </a:lnTo>
                    <a:lnTo>
                      <a:pt x="11418729" y="8777111"/>
                    </a:lnTo>
                    <a:cubicBezTo>
                      <a:pt x="11407571" y="8777115"/>
                      <a:pt x="11397069" y="8771840"/>
                      <a:pt x="11390409" y="8762887"/>
                    </a:cubicBezTo>
                    <a:cubicBezTo>
                      <a:pt x="11383750" y="8753934"/>
                      <a:pt x="11381719" y="8742358"/>
                      <a:pt x="11384933" y="8731673"/>
                    </a:cubicBezTo>
                    <a:lnTo>
                      <a:pt x="11582982" y="8071555"/>
                    </a:lnTo>
                    <a:moveTo>
                      <a:pt x="13191649" y="7154333"/>
                    </a:moveTo>
                    <a:cubicBezTo>
                      <a:pt x="13074749" y="7154333"/>
                      <a:pt x="12979982" y="7249100"/>
                      <a:pt x="12979982" y="7366000"/>
                    </a:cubicBezTo>
                    <a:lnTo>
                      <a:pt x="12979982" y="7436555"/>
                    </a:lnTo>
                    <a:cubicBezTo>
                      <a:pt x="12979982" y="7553456"/>
                      <a:pt x="13074749" y="7648222"/>
                      <a:pt x="13191649" y="7648222"/>
                    </a:cubicBezTo>
                    <a:cubicBezTo>
                      <a:pt x="13308549" y="7648222"/>
                      <a:pt x="13403315" y="7553456"/>
                      <a:pt x="13403315" y="7436555"/>
                    </a:cubicBezTo>
                    <a:lnTo>
                      <a:pt x="13403315" y="7366000"/>
                    </a:lnTo>
                    <a:cubicBezTo>
                      <a:pt x="13403315" y="7249100"/>
                      <a:pt x="13308549" y="7154333"/>
                      <a:pt x="13191649" y="7154333"/>
                    </a:cubicBezTo>
                    <a:moveTo>
                      <a:pt x="12979982" y="8071555"/>
                    </a:moveTo>
                    <a:lnTo>
                      <a:pt x="12805004" y="8479931"/>
                    </a:lnTo>
                    <a:cubicBezTo>
                      <a:pt x="12782748" y="8531851"/>
                      <a:pt x="12731672" y="8565495"/>
                      <a:pt x="12675182" y="8565444"/>
                    </a:cubicBezTo>
                    <a:lnTo>
                      <a:pt x="12610130" y="8565444"/>
                    </a:lnTo>
                    <a:cubicBezTo>
                      <a:pt x="12598266" y="8565455"/>
                      <a:pt x="12587191" y="8559500"/>
                      <a:pt x="12580655" y="8549598"/>
                    </a:cubicBezTo>
                    <a:cubicBezTo>
                      <a:pt x="12574120" y="8539696"/>
                      <a:pt x="12573000" y="8527171"/>
                      <a:pt x="12577675" y="8516267"/>
                    </a:cubicBezTo>
                    <a:lnTo>
                      <a:pt x="12768316" y="8071555"/>
                    </a:lnTo>
                    <a:lnTo>
                      <a:pt x="12838448" y="7896154"/>
                    </a:lnTo>
                    <a:cubicBezTo>
                      <a:pt x="12881318" y="7789016"/>
                      <a:pt x="12985094" y="7718770"/>
                      <a:pt x="13100492" y="7718777"/>
                    </a:cubicBezTo>
                    <a:lnTo>
                      <a:pt x="13282806" y="7718777"/>
                    </a:lnTo>
                    <a:cubicBezTo>
                      <a:pt x="13398204" y="7718770"/>
                      <a:pt x="13501980" y="7789016"/>
                      <a:pt x="13544851" y="7896154"/>
                    </a:cubicBezTo>
                    <a:lnTo>
                      <a:pt x="13614983" y="8071555"/>
                    </a:lnTo>
                    <a:lnTo>
                      <a:pt x="13805553" y="8516267"/>
                    </a:lnTo>
                    <a:cubicBezTo>
                      <a:pt x="13810227" y="8527171"/>
                      <a:pt x="13809107" y="8539696"/>
                      <a:pt x="13802573" y="8549598"/>
                    </a:cubicBezTo>
                    <a:cubicBezTo>
                      <a:pt x="13796037" y="8559500"/>
                      <a:pt x="13784962" y="8565455"/>
                      <a:pt x="13773097" y="8565444"/>
                    </a:cubicBezTo>
                    <a:lnTo>
                      <a:pt x="13708045" y="8565444"/>
                    </a:lnTo>
                    <a:cubicBezTo>
                      <a:pt x="13651607" y="8565438"/>
                      <a:pt x="13600601" y="8531804"/>
                      <a:pt x="13578363" y="8479931"/>
                    </a:cubicBezTo>
                    <a:lnTo>
                      <a:pt x="13403315" y="8071555"/>
                    </a:lnTo>
                    <a:lnTo>
                      <a:pt x="13601295" y="8731673"/>
                    </a:lnTo>
                    <a:cubicBezTo>
                      <a:pt x="13604508" y="8742358"/>
                      <a:pt x="13602477" y="8753934"/>
                      <a:pt x="13595818" y="8762887"/>
                    </a:cubicBezTo>
                    <a:cubicBezTo>
                      <a:pt x="13589158" y="8771840"/>
                      <a:pt x="13578656" y="8777115"/>
                      <a:pt x="13567499" y="8777111"/>
                    </a:cubicBezTo>
                    <a:lnTo>
                      <a:pt x="13469708" y="8777111"/>
                    </a:lnTo>
                    <a:lnTo>
                      <a:pt x="13423424" y="9379514"/>
                    </a:lnTo>
                    <a:cubicBezTo>
                      <a:pt x="13422021" y="9397916"/>
                      <a:pt x="13406673" y="9412128"/>
                      <a:pt x="13388217" y="9412111"/>
                    </a:cubicBezTo>
                    <a:lnTo>
                      <a:pt x="13380315" y="9412111"/>
                    </a:lnTo>
                    <a:cubicBezTo>
                      <a:pt x="13304481" y="9412129"/>
                      <a:pt x="13242193" y="9352209"/>
                      <a:pt x="13239274" y="9276433"/>
                    </a:cubicBezTo>
                    <a:lnTo>
                      <a:pt x="13220154" y="8777111"/>
                    </a:lnTo>
                    <a:lnTo>
                      <a:pt x="13163145" y="8777111"/>
                    </a:lnTo>
                    <a:lnTo>
                      <a:pt x="13143954" y="9276433"/>
                    </a:lnTo>
                    <a:cubicBezTo>
                      <a:pt x="13141033" y="9352209"/>
                      <a:pt x="13078746" y="9412129"/>
                      <a:pt x="13002913" y="9412111"/>
                    </a:cubicBezTo>
                    <a:lnTo>
                      <a:pt x="12995011" y="9412111"/>
                    </a:lnTo>
                    <a:cubicBezTo>
                      <a:pt x="12976555" y="9412128"/>
                      <a:pt x="12961206" y="9397916"/>
                      <a:pt x="12959803" y="9379514"/>
                    </a:cubicBezTo>
                    <a:lnTo>
                      <a:pt x="12913519" y="8777111"/>
                    </a:lnTo>
                    <a:lnTo>
                      <a:pt x="12815729" y="8777111"/>
                    </a:lnTo>
                    <a:cubicBezTo>
                      <a:pt x="12804571" y="8777115"/>
                      <a:pt x="12794069" y="8771840"/>
                      <a:pt x="12787409" y="8762887"/>
                    </a:cubicBezTo>
                    <a:cubicBezTo>
                      <a:pt x="12780750" y="8753934"/>
                      <a:pt x="12778719" y="8742358"/>
                      <a:pt x="12781933" y="8731673"/>
                    </a:cubicBezTo>
                    <a:lnTo>
                      <a:pt x="12979982" y="8071555"/>
                    </a:lnTo>
                    <a:moveTo>
                      <a:pt x="618649" y="9539111"/>
                    </a:moveTo>
                    <a:cubicBezTo>
                      <a:pt x="501749" y="9539111"/>
                      <a:pt x="406982" y="9633878"/>
                      <a:pt x="406982" y="9750777"/>
                    </a:cubicBezTo>
                    <a:lnTo>
                      <a:pt x="406982" y="9821333"/>
                    </a:lnTo>
                    <a:cubicBezTo>
                      <a:pt x="406982" y="9938233"/>
                      <a:pt x="501749" y="10033000"/>
                      <a:pt x="618649" y="10033000"/>
                    </a:cubicBezTo>
                    <a:cubicBezTo>
                      <a:pt x="735549" y="10033000"/>
                      <a:pt x="830316" y="9938233"/>
                      <a:pt x="830316" y="9821333"/>
                    </a:cubicBezTo>
                    <a:lnTo>
                      <a:pt x="830316" y="9750777"/>
                    </a:lnTo>
                    <a:cubicBezTo>
                      <a:pt x="830316" y="9633878"/>
                      <a:pt x="735549" y="9539111"/>
                      <a:pt x="618649" y="9539111"/>
                    </a:cubicBezTo>
                    <a:moveTo>
                      <a:pt x="406982" y="10456334"/>
                    </a:moveTo>
                    <a:lnTo>
                      <a:pt x="232005" y="10864709"/>
                    </a:lnTo>
                    <a:cubicBezTo>
                      <a:pt x="209748" y="10916629"/>
                      <a:pt x="158672" y="10950272"/>
                      <a:pt x="102182" y="10950222"/>
                    </a:cubicBezTo>
                    <a:lnTo>
                      <a:pt x="37130" y="10950222"/>
                    </a:lnTo>
                    <a:cubicBezTo>
                      <a:pt x="25266" y="10950233"/>
                      <a:pt x="14190" y="10944278"/>
                      <a:pt x="7655" y="10934376"/>
                    </a:cubicBezTo>
                    <a:cubicBezTo>
                      <a:pt x="1120" y="10924473"/>
                      <a:pt x="0" y="10911950"/>
                      <a:pt x="4675" y="10901045"/>
                    </a:cubicBezTo>
                    <a:lnTo>
                      <a:pt x="195316" y="10456334"/>
                    </a:lnTo>
                    <a:lnTo>
                      <a:pt x="265448" y="10280932"/>
                    </a:lnTo>
                    <a:cubicBezTo>
                      <a:pt x="308318" y="10173794"/>
                      <a:pt x="412094" y="10103547"/>
                      <a:pt x="527491" y="10103555"/>
                    </a:cubicBezTo>
                    <a:lnTo>
                      <a:pt x="709807" y="10103555"/>
                    </a:lnTo>
                    <a:cubicBezTo>
                      <a:pt x="825204" y="10103547"/>
                      <a:pt x="928980" y="10173794"/>
                      <a:pt x="971850" y="10280932"/>
                    </a:cubicBezTo>
                    <a:lnTo>
                      <a:pt x="1041982" y="10456334"/>
                    </a:lnTo>
                    <a:lnTo>
                      <a:pt x="1232553" y="10901045"/>
                    </a:lnTo>
                    <a:cubicBezTo>
                      <a:pt x="1237228" y="10911950"/>
                      <a:pt x="1236108" y="10924473"/>
                      <a:pt x="1229572" y="10934376"/>
                    </a:cubicBezTo>
                    <a:cubicBezTo>
                      <a:pt x="1223037" y="10944278"/>
                      <a:pt x="1211962" y="10950233"/>
                      <a:pt x="1200097" y="10950222"/>
                    </a:cubicBezTo>
                    <a:lnTo>
                      <a:pt x="1135045" y="10950222"/>
                    </a:lnTo>
                    <a:cubicBezTo>
                      <a:pt x="1078607" y="10950216"/>
                      <a:pt x="1027601" y="10916582"/>
                      <a:pt x="1005364" y="10864709"/>
                    </a:cubicBezTo>
                    <a:lnTo>
                      <a:pt x="830316" y="10456334"/>
                    </a:lnTo>
                    <a:lnTo>
                      <a:pt x="1028295" y="11116451"/>
                    </a:lnTo>
                    <a:cubicBezTo>
                      <a:pt x="1031508" y="11127137"/>
                      <a:pt x="1029477" y="11138711"/>
                      <a:pt x="1022818" y="11147664"/>
                    </a:cubicBezTo>
                    <a:cubicBezTo>
                      <a:pt x="1016159" y="11156619"/>
                      <a:pt x="1005656" y="11161893"/>
                      <a:pt x="994498" y="11161888"/>
                    </a:cubicBezTo>
                    <a:lnTo>
                      <a:pt x="896708" y="11161888"/>
                    </a:lnTo>
                    <a:lnTo>
                      <a:pt x="850424" y="11764292"/>
                    </a:lnTo>
                    <a:cubicBezTo>
                      <a:pt x="849021" y="11782694"/>
                      <a:pt x="833672" y="11796905"/>
                      <a:pt x="815217" y="11796888"/>
                    </a:cubicBezTo>
                    <a:lnTo>
                      <a:pt x="807315" y="11796888"/>
                    </a:lnTo>
                    <a:cubicBezTo>
                      <a:pt x="731482" y="11796907"/>
                      <a:pt x="669194" y="11736986"/>
                      <a:pt x="666274" y="11661211"/>
                    </a:cubicBezTo>
                    <a:lnTo>
                      <a:pt x="647153" y="11161888"/>
                    </a:lnTo>
                    <a:lnTo>
                      <a:pt x="590145" y="11161888"/>
                    </a:lnTo>
                    <a:lnTo>
                      <a:pt x="570953" y="11661211"/>
                    </a:lnTo>
                    <a:cubicBezTo>
                      <a:pt x="568034" y="11736986"/>
                      <a:pt x="505746" y="11796907"/>
                      <a:pt x="429913" y="11796888"/>
                    </a:cubicBezTo>
                    <a:lnTo>
                      <a:pt x="422011" y="11796888"/>
                    </a:lnTo>
                    <a:cubicBezTo>
                      <a:pt x="403555" y="11796905"/>
                      <a:pt x="388206" y="11782694"/>
                      <a:pt x="386803" y="11764292"/>
                    </a:cubicBezTo>
                    <a:lnTo>
                      <a:pt x="340519" y="11161888"/>
                    </a:lnTo>
                    <a:lnTo>
                      <a:pt x="242729" y="11161888"/>
                    </a:lnTo>
                    <a:cubicBezTo>
                      <a:pt x="231571" y="11161893"/>
                      <a:pt x="221069" y="11156619"/>
                      <a:pt x="214410" y="11147664"/>
                    </a:cubicBezTo>
                    <a:cubicBezTo>
                      <a:pt x="207750" y="11138711"/>
                      <a:pt x="205719" y="11127137"/>
                      <a:pt x="208933" y="11116451"/>
                    </a:cubicBezTo>
                    <a:lnTo>
                      <a:pt x="406982" y="10456334"/>
                    </a:lnTo>
                    <a:moveTo>
                      <a:pt x="2015649" y="9539111"/>
                    </a:moveTo>
                    <a:cubicBezTo>
                      <a:pt x="1898749" y="9539111"/>
                      <a:pt x="1803982" y="9633878"/>
                      <a:pt x="1803982" y="9750777"/>
                    </a:cubicBezTo>
                    <a:lnTo>
                      <a:pt x="1803982" y="9821333"/>
                    </a:lnTo>
                    <a:cubicBezTo>
                      <a:pt x="1803982" y="9938233"/>
                      <a:pt x="1898749" y="10033000"/>
                      <a:pt x="2015649" y="10033000"/>
                    </a:cubicBezTo>
                    <a:cubicBezTo>
                      <a:pt x="2132549" y="10033000"/>
                      <a:pt x="2227316" y="9938233"/>
                      <a:pt x="2227316" y="9821333"/>
                    </a:cubicBezTo>
                    <a:lnTo>
                      <a:pt x="2227316" y="9750777"/>
                    </a:lnTo>
                    <a:cubicBezTo>
                      <a:pt x="2227316" y="9633878"/>
                      <a:pt x="2132549" y="9539111"/>
                      <a:pt x="2015649" y="9539111"/>
                    </a:cubicBezTo>
                    <a:moveTo>
                      <a:pt x="1803982" y="10456334"/>
                    </a:moveTo>
                    <a:lnTo>
                      <a:pt x="1629005" y="10864709"/>
                    </a:lnTo>
                    <a:cubicBezTo>
                      <a:pt x="1606748" y="10916629"/>
                      <a:pt x="1555672" y="10950272"/>
                      <a:pt x="1499182" y="10950222"/>
                    </a:cubicBezTo>
                    <a:lnTo>
                      <a:pt x="1434130" y="10950222"/>
                    </a:lnTo>
                    <a:cubicBezTo>
                      <a:pt x="1422266" y="10950233"/>
                      <a:pt x="1411190" y="10944278"/>
                      <a:pt x="1404655" y="10934376"/>
                    </a:cubicBezTo>
                    <a:cubicBezTo>
                      <a:pt x="1398120" y="10924473"/>
                      <a:pt x="1397000" y="10911950"/>
                      <a:pt x="1401675" y="10901045"/>
                    </a:cubicBezTo>
                    <a:lnTo>
                      <a:pt x="1592316" y="10456334"/>
                    </a:lnTo>
                    <a:lnTo>
                      <a:pt x="1662448" y="10280932"/>
                    </a:lnTo>
                    <a:cubicBezTo>
                      <a:pt x="1705318" y="10173794"/>
                      <a:pt x="1809095" y="10103547"/>
                      <a:pt x="1924491" y="10103555"/>
                    </a:cubicBezTo>
                    <a:lnTo>
                      <a:pt x="2106807" y="10103555"/>
                    </a:lnTo>
                    <a:cubicBezTo>
                      <a:pt x="2222203" y="10103547"/>
                      <a:pt x="2325980" y="10173794"/>
                      <a:pt x="2368850" y="10280932"/>
                    </a:cubicBezTo>
                    <a:lnTo>
                      <a:pt x="2438982" y="10456334"/>
                    </a:lnTo>
                    <a:lnTo>
                      <a:pt x="2629553" y="10901045"/>
                    </a:lnTo>
                    <a:cubicBezTo>
                      <a:pt x="2634228" y="10911950"/>
                      <a:pt x="2633108" y="10924473"/>
                      <a:pt x="2626572" y="10934376"/>
                    </a:cubicBezTo>
                    <a:cubicBezTo>
                      <a:pt x="2620037" y="10944278"/>
                      <a:pt x="2608962" y="10950233"/>
                      <a:pt x="2597097" y="10950222"/>
                    </a:cubicBezTo>
                    <a:lnTo>
                      <a:pt x="2532045" y="10950222"/>
                    </a:lnTo>
                    <a:cubicBezTo>
                      <a:pt x="2475607" y="10950216"/>
                      <a:pt x="2424601" y="10916582"/>
                      <a:pt x="2402364" y="10864709"/>
                    </a:cubicBezTo>
                    <a:lnTo>
                      <a:pt x="2227316" y="10456334"/>
                    </a:lnTo>
                    <a:lnTo>
                      <a:pt x="2425295" y="11116451"/>
                    </a:lnTo>
                    <a:cubicBezTo>
                      <a:pt x="2428508" y="11127137"/>
                      <a:pt x="2426477" y="11138711"/>
                      <a:pt x="2419818" y="11147664"/>
                    </a:cubicBezTo>
                    <a:cubicBezTo>
                      <a:pt x="2413159" y="11156619"/>
                      <a:pt x="2402657" y="11161893"/>
                      <a:pt x="2391499" y="11161888"/>
                    </a:cubicBezTo>
                    <a:lnTo>
                      <a:pt x="2293708" y="11161888"/>
                    </a:lnTo>
                    <a:lnTo>
                      <a:pt x="2247424" y="11764292"/>
                    </a:lnTo>
                    <a:cubicBezTo>
                      <a:pt x="2246021" y="11782694"/>
                      <a:pt x="2230672" y="11796905"/>
                      <a:pt x="2212217" y="11796888"/>
                    </a:cubicBezTo>
                    <a:lnTo>
                      <a:pt x="2204315" y="11796888"/>
                    </a:lnTo>
                    <a:cubicBezTo>
                      <a:pt x="2128482" y="11796907"/>
                      <a:pt x="2066194" y="11736986"/>
                      <a:pt x="2063274" y="11661211"/>
                    </a:cubicBezTo>
                    <a:lnTo>
                      <a:pt x="2044153" y="11161888"/>
                    </a:lnTo>
                    <a:lnTo>
                      <a:pt x="1987145" y="11161888"/>
                    </a:lnTo>
                    <a:lnTo>
                      <a:pt x="1967953" y="11661211"/>
                    </a:lnTo>
                    <a:cubicBezTo>
                      <a:pt x="1965034" y="11736986"/>
                      <a:pt x="1902746" y="11796907"/>
                      <a:pt x="1826913" y="11796888"/>
                    </a:cubicBezTo>
                    <a:lnTo>
                      <a:pt x="1819011" y="11796888"/>
                    </a:lnTo>
                    <a:cubicBezTo>
                      <a:pt x="1800555" y="11796905"/>
                      <a:pt x="1785206" y="11782694"/>
                      <a:pt x="1783803" y="11764292"/>
                    </a:cubicBezTo>
                    <a:lnTo>
                      <a:pt x="1737519" y="11161888"/>
                    </a:lnTo>
                    <a:lnTo>
                      <a:pt x="1639729" y="11161888"/>
                    </a:lnTo>
                    <a:cubicBezTo>
                      <a:pt x="1628571" y="11161893"/>
                      <a:pt x="1618069" y="11156619"/>
                      <a:pt x="1611410" y="11147664"/>
                    </a:cubicBezTo>
                    <a:cubicBezTo>
                      <a:pt x="1604750" y="11138711"/>
                      <a:pt x="1602719" y="11127137"/>
                      <a:pt x="1605933" y="11116451"/>
                    </a:cubicBezTo>
                    <a:lnTo>
                      <a:pt x="1803982" y="10456334"/>
                    </a:lnTo>
                    <a:moveTo>
                      <a:pt x="3412649" y="9539111"/>
                    </a:moveTo>
                    <a:cubicBezTo>
                      <a:pt x="3295749" y="9539111"/>
                      <a:pt x="3200982" y="9633878"/>
                      <a:pt x="3200982" y="9750777"/>
                    </a:cubicBezTo>
                    <a:lnTo>
                      <a:pt x="3200982" y="9821333"/>
                    </a:lnTo>
                    <a:cubicBezTo>
                      <a:pt x="3200982" y="9938233"/>
                      <a:pt x="3295749" y="10033000"/>
                      <a:pt x="3412649" y="10033000"/>
                    </a:cubicBezTo>
                    <a:cubicBezTo>
                      <a:pt x="3529549" y="10033000"/>
                      <a:pt x="3624316" y="9938233"/>
                      <a:pt x="3624316" y="9821333"/>
                    </a:cubicBezTo>
                    <a:lnTo>
                      <a:pt x="3624316" y="9750777"/>
                    </a:lnTo>
                    <a:cubicBezTo>
                      <a:pt x="3624316" y="9633878"/>
                      <a:pt x="3529549" y="9539111"/>
                      <a:pt x="3412649" y="9539111"/>
                    </a:cubicBezTo>
                    <a:moveTo>
                      <a:pt x="3200982" y="10456334"/>
                    </a:moveTo>
                    <a:lnTo>
                      <a:pt x="3026005" y="10864709"/>
                    </a:lnTo>
                    <a:cubicBezTo>
                      <a:pt x="3003748" y="10916629"/>
                      <a:pt x="2952672" y="10950272"/>
                      <a:pt x="2896182" y="10950222"/>
                    </a:cubicBezTo>
                    <a:lnTo>
                      <a:pt x="2831130" y="10950222"/>
                    </a:lnTo>
                    <a:cubicBezTo>
                      <a:pt x="2819266" y="10950233"/>
                      <a:pt x="2808190" y="10944278"/>
                      <a:pt x="2801655" y="10934376"/>
                    </a:cubicBezTo>
                    <a:cubicBezTo>
                      <a:pt x="2795120" y="10924473"/>
                      <a:pt x="2794000" y="10911950"/>
                      <a:pt x="2798675" y="10901045"/>
                    </a:cubicBezTo>
                    <a:lnTo>
                      <a:pt x="2989316" y="10456334"/>
                    </a:lnTo>
                    <a:lnTo>
                      <a:pt x="3059448" y="10280932"/>
                    </a:lnTo>
                    <a:cubicBezTo>
                      <a:pt x="3102318" y="10173794"/>
                      <a:pt x="3206095" y="10103547"/>
                      <a:pt x="3321491" y="10103555"/>
                    </a:cubicBezTo>
                    <a:lnTo>
                      <a:pt x="3503807" y="10103555"/>
                    </a:lnTo>
                    <a:cubicBezTo>
                      <a:pt x="3619203" y="10103547"/>
                      <a:pt x="3722980" y="10173794"/>
                      <a:pt x="3765850" y="10280932"/>
                    </a:cubicBezTo>
                    <a:lnTo>
                      <a:pt x="3835982" y="10456334"/>
                    </a:lnTo>
                    <a:lnTo>
                      <a:pt x="4026553" y="10901045"/>
                    </a:lnTo>
                    <a:cubicBezTo>
                      <a:pt x="4031228" y="10911950"/>
                      <a:pt x="4030107" y="10924473"/>
                      <a:pt x="4023572" y="10934376"/>
                    </a:cubicBezTo>
                    <a:cubicBezTo>
                      <a:pt x="4017037" y="10944278"/>
                      <a:pt x="4005962" y="10950233"/>
                      <a:pt x="3994097" y="10950222"/>
                    </a:cubicBezTo>
                    <a:lnTo>
                      <a:pt x="3929045" y="10950222"/>
                    </a:lnTo>
                    <a:cubicBezTo>
                      <a:pt x="3872607" y="10950216"/>
                      <a:pt x="3821601" y="10916582"/>
                      <a:pt x="3799364" y="10864709"/>
                    </a:cubicBezTo>
                    <a:lnTo>
                      <a:pt x="3624316" y="10456334"/>
                    </a:lnTo>
                    <a:lnTo>
                      <a:pt x="3822295" y="11116451"/>
                    </a:lnTo>
                    <a:cubicBezTo>
                      <a:pt x="3825508" y="11127137"/>
                      <a:pt x="3823477" y="11138711"/>
                      <a:pt x="3816818" y="11147664"/>
                    </a:cubicBezTo>
                    <a:cubicBezTo>
                      <a:pt x="3810159" y="11156619"/>
                      <a:pt x="3799656" y="11161893"/>
                      <a:pt x="3788499" y="11161888"/>
                    </a:cubicBezTo>
                    <a:lnTo>
                      <a:pt x="3690708" y="11161888"/>
                    </a:lnTo>
                    <a:lnTo>
                      <a:pt x="3644424" y="11764292"/>
                    </a:lnTo>
                    <a:cubicBezTo>
                      <a:pt x="3643021" y="11782694"/>
                      <a:pt x="3627672" y="11796905"/>
                      <a:pt x="3609217" y="11796888"/>
                    </a:cubicBezTo>
                    <a:lnTo>
                      <a:pt x="3601315" y="11796888"/>
                    </a:lnTo>
                    <a:cubicBezTo>
                      <a:pt x="3525482" y="11796907"/>
                      <a:pt x="3463194" y="11736986"/>
                      <a:pt x="3460274" y="11661211"/>
                    </a:cubicBezTo>
                    <a:lnTo>
                      <a:pt x="3441153" y="11161888"/>
                    </a:lnTo>
                    <a:lnTo>
                      <a:pt x="3384145" y="11161888"/>
                    </a:lnTo>
                    <a:lnTo>
                      <a:pt x="3364953" y="11661211"/>
                    </a:lnTo>
                    <a:cubicBezTo>
                      <a:pt x="3362034" y="11736986"/>
                      <a:pt x="3299746" y="11796907"/>
                      <a:pt x="3223913" y="11796888"/>
                    </a:cubicBezTo>
                    <a:lnTo>
                      <a:pt x="3216011" y="11796888"/>
                    </a:lnTo>
                    <a:cubicBezTo>
                      <a:pt x="3197555" y="11796905"/>
                      <a:pt x="3182206" y="11782694"/>
                      <a:pt x="3180803" y="11764292"/>
                    </a:cubicBezTo>
                    <a:lnTo>
                      <a:pt x="3134519" y="11161888"/>
                    </a:lnTo>
                    <a:lnTo>
                      <a:pt x="3036729" y="11161888"/>
                    </a:lnTo>
                    <a:cubicBezTo>
                      <a:pt x="3025571" y="11161893"/>
                      <a:pt x="3015069" y="11156619"/>
                      <a:pt x="3008410" y="11147664"/>
                    </a:cubicBezTo>
                    <a:cubicBezTo>
                      <a:pt x="3001750" y="11138711"/>
                      <a:pt x="2999719" y="11127137"/>
                      <a:pt x="3002933" y="11116451"/>
                    </a:cubicBezTo>
                    <a:lnTo>
                      <a:pt x="3200982" y="10456334"/>
                    </a:lnTo>
                    <a:moveTo>
                      <a:pt x="4809649" y="9539111"/>
                    </a:moveTo>
                    <a:cubicBezTo>
                      <a:pt x="4692749" y="9539111"/>
                      <a:pt x="4597982" y="9633878"/>
                      <a:pt x="4597982" y="9750777"/>
                    </a:cubicBezTo>
                    <a:lnTo>
                      <a:pt x="4597982" y="9821333"/>
                    </a:lnTo>
                    <a:cubicBezTo>
                      <a:pt x="4597982" y="9938233"/>
                      <a:pt x="4692749" y="10033000"/>
                      <a:pt x="4809649" y="10033000"/>
                    </a:cubicBezTo>
                    <a:cubicBezTo>
                      <a:pt x="4926549" y="10033000"/>
                      <a:pt x="5021316" y="9938233"/>
                      <a:pt x="5021316" y="9821333"/>
                    </a:cubicBezTo>
                    <a:lnTo>
                      <a:pt x="5021316" y="9750777"/>
                    </a:lnTo>
                    <a:cubicBezTo>
                      <a:pt x="5021316" y="9633878"/>
                      <a:pt x="4926549" y="9539111"/>
                      <a:pt x="4809649" y="9539111"/>
                    </a:cubicBezTo>
                    <a:moveTo>
                      <a:pt x="4597982" y="10456334"/>
                    </a:moveTo>
                    <a:lnTo>
                      <a:pt x="4423004" y="10864709"/>
                    </a:lnTo>
                    <a:cubicBezTo>
                      <a:pt x="4400748" y="10916629"/>
                      <a:pt x="4349672" y="10950272"/>
                      <a:pt x="4293182" y="10950222"/>
                    </a:cubicBezTo>
                    <a:lnTo>
                      <a:pt x="4228130" y="10950222"/>
                    </a:lnTo>
                    <a:cubicBezTo>
                      <a:pt x="4216265" y="10950233"/>
                      <a:pt x="4205191" y="10944278"/>
                      <a:pt x="4198655" y="10934376"/>
                    </a:cubicBezTo>
                    <a:cubicBezTo>
                      <a:pt x="4192120" y="10924473"/>
                      <a:pt x="4191000" y="10911950"/>
                      <a:pt x="4195674" y="10901045"/>
                    </a:cubicBezTo>
                    <a:lnTo>
                      <a:pt x="4386316" y="10456334"/>
                    </a:lnTo>
                    <a:lnTo>
                      <a:pt x="4456448" y="10280932"/>
                    </a:lnTo>
                    <a:cubicBezTo>
                      <a:pt x="4499318" y="10173794"/>
                      <a:pt x="4603095" y="10103547"/>
                      <a:pt x="4718491" y="10103555"/>
                    </a:cubicBezTo>
                    <a:lnTo>
                      <a:pt x="4900807" y="10103555"/>
                    </a:lnTo>
                    <a:cubicBezTo>
                      <a:pt x="5016203" y="10103547"/>
                      <a:pt x="5119980" y="10173794"/>
                      <a:pt x="5162850" y="10280932"/>
                    </a:cubicBezTo>
                    <a:lnTo>
                      <a:pt x="5232982" y="10456334"/>
                    </a:lnTo>
                    <a:lnTo>
                      <a:pt x="5423553" y="10901045"/>
                    </a:lnTo>
                    <a:cubicBezTo>
                      <a:pt x="5428228" y="10911950"/>
                      <a:pt x="5427107" y="10924473"/>
                      <a:pt x="5420572" y="10934376"/>
                    </a:cubicBezTo>
                    <a:cubicBezTo>
                      <a:pt x="5414037" y="10944278"/>
                      <a:pt x="5402962" y="10950233"/>
                      <a:pt x="5391097" y="10950222"/>
                    </a:cubicBezTo>
                    <a:lnTo>
                      <a:pt x="5326045" y="10950222"/>
                    </a:lnTo>
                    <a:cubicBezTo>
                      <a:pt x="5269607" y="10950216"/>
                      <a:pt x="5218601" y="10916582"/>
                      <a:pt x="5196364" y="10864709"/>
                    </a:cubicBezTo>
                    <a:lnTo>
                      <a:pt x="5021316" y="10456334"/>
                    </a:lnTo>
                    <a:lnTo>
                      <a:pt x="5219295" y="11116451"/>
                    </a:lnTo>
                    <a:cubicBezTo>
                      <a:pt x="5222508" y="11127137"/>
                      <a:pt x="5220477" y="11138711"/>
                      <a:pt x="5213818" y="11147664"/>
                    </a:cubicBezTo>
                    <a:cubicBezTo>
                      <a:pt x="5207159" y="11156619"/>
                      <a:pt x="5196656" y="11161893"/>
                      <a:pt x="5185499" y="11161888"/>
                    </a:cubicBezTo>
                    <a:lnTo>
                      <a:pt x="5087708" y="11161888"/>
                    </a:lnTo>
                    <a:lnTo>
                      <a:pt x="5041424" y="11764292"/>
                    </a:lnTo>
                    <a:cubicBezTo>
                      <a:pt x="5040021" y="11782694"/>
                      <a:pt x="5024672" y="11796905"/>
                      <a:pt x="5006217" y="11796888"/>
                    </a:cubicBezTo>
                    <a:lnTo>
                      <a:pt x="4998315" y="11796888"/>
                    </a:lnTo>
                    <a:cubicBezTo>
                      <a:pt x="4922482" y="11796907"/>
                      <a:pt x="4860194" y="11736986"/>
                      <a:pt x="4857274" y="11661211"/>
                    </a:cubicBezTo>
                    <a:lnTo>
                      <a:pt x="4838153" y="11161888"/>
                    </a:lnTo>
                    <a:lnTo>
                      <a:pt x="4781145" y="11161888"/>
                    </a:lnTo>
                    <a:lnTo>
                      <a:pt x="4761953" y="11661211"/>
                    </a:lnTo>
                    <a:cubicBezTo>
                      <a:pt x="4759034" y="11736986"/>
                      <a:pt x="4696746" y="11796907"/>
                      <a:pt x="4620913" y="11796888"/>
                    </a:cubicBezTo>
                    <a:lnTo>
                      <a:pt x="4613011" y="11796888"/>
                    </a:lnTo>
                    <a:cubicBezTo>
                      <a:pt x="4594555" y="11796905"/>
                      <a:pt x="4579206" y="11782694"/>
                      <a:pt x="4577803" y="11764292"/>
                    </a:cubicBezTo>
                    <a:lnTo>
                      <a:pt x="4531519" y="11161888"/>
                    </a:lnTo>
                    <a:lnTo>
                      <a:pt x="4433729" y="11161888"/>
                    </a:lnTo>
                    <a:cubicBezTo>
                      <a:pt x="4422571" y="11161893"/>
                      <a:pt x="4412069" y="11156619"/>
                      <a:pt x="4405410" y="11147664"/>
                    </a:cubicBezTo>
                    <a:cubicBezTo>
                      <a:pt x="4398750" y="11138711"/>
                      <a:pt x="4396720" y="11127137"/>
                      <a:pt x="4399933" y="11116451"/>
                    </a:cubicBezTo>
                    <a:lnTo>
                      <a:pt x="4597982" y="10456334"/>
                    </a:lnTo>
                    <a:moveTo>
                      <a:pt x="6206649" y="9539111"/>
                    </a:moveTo>
                    <a:cubicBezTo>
                      <a:pt x="6089749" y="9539111"/>
                      <a:pt x="5994982" y="9633878"/>
                      <a:pt x="5994982" y="9750777"/>
                    </a:cubicBezTo>
                    <a:lnTo>
                      <a:pt x="5994982" y="9821333"/>
                    </a:lnTo>
                    <a:cubicBezTo>
                      <a:pt x="5994982" y="9938233"/>
                      <a:pt x="6089749" y="10033000"/>
                      <a:pt x="6206649" y="10033000"/>
                    </a:cubicBezTo>
                    <a:cubicBezTo>
                      <a:pt x="6323549" y="10033000"/>
                      <a:pt x="6418316" y="9938233"/>
                      <a:pt x="6418316" y="9821333"/>
                    </a:cubicBezTo>
                    <a:lnTo>
                      <a:pt x="6418316" y="9750777"/>
                    </a:lnTo>
                    <a:cubicBezTo>
                      <a:pt x="6418316" y="9633878"/>
                      <a:pt x="6323549" y="9539111"/>
                      <a:pt x="6206649" y="9539111"/>
                    </a:cubicBezTo>
                    <a:moveTo>
                      <a:pt x="5994982" y="10456334"/>
                    </a:moveTo>
                    <a:lnTo>
                      <a:pt x="5820004" y="10864709"/>
                    </a:lnTo>
                    <a:cubicBezTo>
                      <a:pt x="5797748" y="10916629"/>
                      <a:pt x="5746672" y="10950272"/>
                      <a:pt x="5690182" y="10950222"/>
                    </a:cubicBezTo>
                    <a:lnTo>
                      <a:pt x="5625130" y="10950222"/>
                    </a:lnTo>
                    <a:cubicBezTo>
                      <a:pt x="5613265" y="10950233"/>
                      <a:pt x="5602191" y="10944278"/>
                      <a:pt x="5595655" y="10934376"/>
                    </a:cubicBezTo>
                    <a:cubicBezTo>
                      <a:pt x="5589120" y="10924473"/>
                      <a:pt x="5588000" y="10911950"/>
                      <a:pt x="5592674" y="10901045"/>
                    </a:cubicBezTo>
                    <a:lnTo>
                      <a:pt x="5783316" y="10456334"/>
                    </a:lnTo>
                    <a:lnTo>
                      <a:pt x="5853448" y="10280932"/>
                    </a:lnTo>
                    <a:cubicBezTo>
                      <a:pt x="5896318" y="10173794"/>
                      <a:pt x="6000095" y="10103547"/>
                      <a:pt x="6115491" y="10103555"/>
                    </a:cubicBezTo>
                    <a:lnTo>
                      <a:pt x="6297807" y="10103555"/>
                    </a:lnTo>
                    <a:cubicBezTo>
                      <a:pt x="6413203" y="10103547"/>
                      <a:pt x="6516980" y="10173794"/>
                      <a:pt x="6559850" y="10280932"/>
                    </a:cubicBezTo>
                    <a:lnTo>
                      <a:pt x="6629982" y="10456334"/>
                    </a:lnTo>
                    <a:lnTo>
                      <a:pt x="6820553" y="10901045"/>
                    </a:lnTo>
                    <a:cubicBezTo>
                      <a:pt x="6825228" y="10911950"/>
                      <a:pt x="6824107" y="10924473"/>
                      <a:pt x="6817572" y="10934376"/>
                    </a:cubicBezTo>
                    <a:cubicBezTo>
                      <a:pt x="6811037" y="10944278"/>
                      <a:pt x="6799962" y="10950233"/>
                      <a:pt x="6788097" y="10950222"/>
                    </a:cubicBezTo>
                    <a:lnTo>
                      <a:pt x="6723045" y="10950222"/>
                    </a:lnTo>
                    <a:cubicBezTo>
                      <a:pt x="6666607" y="10950216"/>
                      <a:pt x="6615601" y="10916582"/>
                      <a:pt x="6593364" y="10864709"/>
                    </a:cubicBezTo>
                    <a:lnTo>
                      <a:pt x="6418316" y="10456334"/>
                    </a:lnTo>
                    <a:lnTo>
                      <a:pt x="6616295" y="11116451"/>
                    </a:lnTo>
                    <a:cubicBezTo>
                      <a:pt x="6619508" y="11127137"/>
                      <a:pt x="6617477" y="11138711"/>
                      <a:pt x="6610818" y="11147664"/>
                    </a:cubicBezTo>
                    <a:cubicBezTo>
                      <a:pt x="6604159" y="11156619"/>
                      <a:pt x="6593656" y="11161893"/>
                      <a:pt x="6582498" y="11161888"/>
                    </a:cubicBezTo>
                    <a:lnTo>
                      <a:pt x="6484708" y="11161888"/>
                    </a:lnTo>
                    <a:lnTo>
                      <a:pt x="6438424" y="11764292"/>
                    </a:lnTo>
                    <a:cubicBezTo>
                      <a:pt x="6437021" y="11782694"/>
                      <a:pt x="6421672" y="11796905"/>
                      <a:pt x="6403217" y="11796888"/>
                    </a:cubicBezTo>
                    <a:lnTo>
                      <a:pt x="6395315" y="11796888"/>
                    </a:lnTo>
                    <a:cubicBezTo>
                      <a:pt x="6319482" y="11796907"/>
                      <a:pt x="6257194" y="11736986"/>
                      <a:pt x="6254274" y="11661211"/>
                    </a:cubicBezTo>
                    <a:lnTo>
                      <a:pt x="6235153" y="11161888"/>
                    </a:lnTo>
                    <a:lnTo>
                      <a:pt x="6178145" y="11161888"/>
                    </a:lnTo>
                    <a:lnTo>
                      <a:pt x="6158953" y="11661211"/>
                    </a:lnTo>
                    <a:cubicBezTo>
                      <a:pt x="6156034" y="11736986"/>
                      <a:pt x="6093746" y="11796907"/>
                      <a:pt x="6017913" y="11796888"/>
                    </a:cubicBezTo>
                    <a:lnTo>
                      <a:pt x="6010011" y="11796888"/>
                    </a:lnTo>
                    <a:cubicBezTo>
                      <a:pt x="5991555" y="11796905"/>
                      <a:pt x="5976206" y="11782694"/>
                      <a:pt x="5974803" y="11764292"/>
                    </a:cubicBezTo>
                    <a:lnTo>
                      <a:pt x="5928519" y="11161888"/>
                    </a:lnTo>
                    <a:lnTo>
                      <a:pt x="5830729" y="11161888"/>
                    </a:lnTo>
                    <a:cubicBezTo>
                      <a:pt x="5819571" y="11161893"/>
                      <a:pt x="5809069" y="11156619"/>
                      <a:pt x="5802410" y="11147664"/>
                    </a:cubicBezTo>
                    <a:cubicBezTo>
                      <a:pt x="5795750" y="11138711"/>
                      <a:pt x="5793720" y="11127137"/>
                      <a:pt x="5796933" y="11116451"/>
                    </a:cubicBezTo>
                    <a:lnTo>
                      <a:pt x="5994982" y="10456334"/>
                    </a:lnTo>
                    <a:moveTo>
                      <a:pt x="7603649" y="9539111"/>
                    </a:moveTo>
                    <a:cubicBezTo>
                      <a:pt x="7486748" y="9539111"/>
                      <a:pt x="7391982" y="9633878"/>
                      <a:pt x="7391982" y="9750777"/>
                    </a:cubicBezTo>
                    <a:lnTo>
                      <a:pt x="7391982" y="9821333"/>
                    </a:lnTo>
                    <a:cubicBezTo>
                      <a:pt x="7391982" y="9938233"/>
                      <a:pt x="7486748" y="10033000"/>
                      <a:pt x="7603649" y="10033000"/>
                    </a:cubicBezTo>
                    <a:cubicBezTo>
                      <a:pt x="7720550" y="10033000"/>
                      <a:pt x="7815316" y="9938233"/>
                      <a:pt x="7815316" y="9821333"/>
                    </a:cubicBezTo>
                    <a:lnTo>
                      <a:pt x="7815316" y="9750777"/>
                    </a:lnTo>
                    <a:cubicBezTo>
                      <a:pt x="7815316" y="9633878"/>
                      <a:pt x="7720550" y="9539111"/>
                      <a:pt x="7603649" y="9539111"/>
                    </a:cubicBezTo>
                    <a:moveTo>
                      <a:pt x="7391982" y="10456334"/>
                    </a:moveTo>
                    <a:lnTo>
                      <a:pt x="7217004" y="10864709"/>
                    </a:lnTo>
                    <a:cubicBezTo>
                      <a:pt x="7194748" y="10916629"/>
                      <a:pt x="7143672" y="10950272"/>
                      <a:pt x="7087182" y="10950222"/>
                    </a:cubicBezTo>
                    <a:lnTo>
                      <a:pt x="7022130" y="10950222"/>
                    </a:lnTo>
                    <a:cubicBezTo>
                      <a:pt x="7010266" y="10950233"/>
                      <a:pt x="6999191" y="10944278"/>
                      <a:pt x="6992655" y="10934376"/>
                    </a:cubicBezTo>
                    <a:cubicBezTo>
                      <a:pt x="6986120" y="10924473"/>
                      <a:pt x="6985000" y="10911950"/>
                      <a:pt x="6989675" y="10901045"/>
                    </a:cubicBezTo>
                    <a:lnTo>
                      <a:pt x="7180316" y="10456334"/>
                    </a:lnTo>
                    <a:lnTo>
                      <a:pt x="7250448" y="10280932"/>
                    </a:lnTo>
                    <a:cubicBezTo>
                      <a:pt x="7293318" y="10173794"/>
                      <a:pt x="7397094" y="10103547"/>
                      <a:pt x="7512491" y="10103555"/>
                    </a:cubicBezTo>
                    <a:lnTo>
                      <a:pt x="7694807" y="10103555"/>
                    </a:lnTo>
                    <a:cubicBezTo>
                      <a:pt x="7810204" y="10103547"/>
                      <a:pt x="7913980" y="10173794"/>
                      <a:pt x="7956850" y="10280932"/>
                    </a:cubicBezTo>
                    <a:lnTo>
                      <a:pt x="8026982" y="10456334"/>
                    </a:lnTo>
                    <a:lnTo>
                      <a:pt x="8217553" y="10901045"/>
                    </a:lnTo>
                    <a:cubicBezTo>
                      <a:pt x="8222228" y="10911950"/>
                      <a:pt x="8221107" y="10924473"/>
                      <a:pt x="8214572" y="10934376"/>
                    </a:cubicBezTo>
                    <a:cubicBezTo>
                      <a:pt x="8208037" y="10944278"/>
                      <a:pt x="8196962" y="10950233"/>
                      <a:pt x="8185097" y="10950222"/>
                    </a:cubicBezTo>
                    <a:lnTo>
                      <a:pt x="8120045" y="10950222"/>
                    </a:lnTo>
                    <a:cubicBezTo>
                      <a:pt x="8063607" y="10950216"/>
                      <a:pt x="8012601" y="10916582"/>
                      <a:pt x="7990364" y="10864709"/>
                    </a:cubicBezTo>
                    <a:lnTo>
                      <a:pt x="7815316" y="10456334"/>
                    </a:lnTo>
                    <a:lnTo>
                      <a:pt x="8013295" y="11116451"/>
                    </a:lnTo>
                    <a:cubicBezTo>
                      <a:pt x="8016508" y="11127137"/>
                      <a:pt x="8014477" y="11138711"/>
                      <a:pt x="8007818" y="11147664"/>
                    </a:cubicBezTo>
                    <a:cubicBezTo>
                      <a:pt x="8001159" y="11156619"/>
                      <a:pt x="7990656" y="11161893"/>
                      <a:pt x="7979498" y="11161888"/>
                    </a:cubicBezTo>
                    <a:lnTo>
                      <a:pt x="7881709" y="11161888"/>
                    </a:lnTo>
                    <a:lnTo>
                      <a:pt x="7835424" y="11764292"/>
                    </a:lnTo>
                    <a:cubicBezTo>
                      <a:pt x="7834022" y="11782694"/>
                      <a:pt x="7818672" y="11796905"/>
                      <a:pt x="7800217" y="11796888"/>
                    </a:cubicBezTo>
                    <a:lnTo>
                      <a:pt x="7792314" y="11796888"/>
                    </a:lnTo>
                    <a:cubicBezTo>
                      <a:pt x="7716482" y="11796907"/>
                      <a:pt x="7654193" y="11736986"/>
                      <a:pt x="7651274" y="11661211"/>
                    </a:cubicBezTo>
                    <a:lnTo>
                      <a:pt x="7632153" y="11161888"/>
                    </a:lnTo>
                    <a:lnTo>
                      <a:pt x="7575145" y="11161888"/>
                    </a:lnTo>
                    <a:lnTo>
                      <a:pt x="7555953" y="11661211"/>
                    </a:lnTo>
                    <a:cubicBezTo>
                      <a:pt x="7553034" y="11736986"/>
                      <a:pt x="7490746" y="11796907"/>
                      <a:pt x="7414913" y="11796888"/>
                    </a:cubicBezTo>
                    <a:lnTo>
                      <a:pt x="7407011" y="11796888"/>
                    </a:lnTo>
                    <a:cubicBezTo>
                      <a:pt x="7388555" y="11796905"/>
                      <a:pt x="7373206" y="11782694"/>
                      <a:pt x="7371803" y="11764292"/>
                    </a:cubicBezTo>
                    <a:lnTo>
                      <a:pt x="7325519" y="11161888"/>
                    </a:lnTo>
                    <a:lnTo>
                      <a:pt x="7227729" y="11161888"/>
                    </a:lnTo>
                    <a:cubicBezTo>
                      <a:pt x="7216571" y="11161893"/>
                      <a:pt x="7206069" y="11156619"/>
                      <a:pt x="7199409" y="11147664"/>
                    </a:cubicBezTo>
                    <a:cubicBezTo>
                      <a:pt x="7192750" y="11138711"/>
                      <a:pt x="7190719" y="11127137"/>
                      <a:pt x="7193933" y="11116451"/>
                    </a:cubicBezTo>
                    <a:lnTo>
                      <a:pt x="7391982" y="10456334"/>
                    </a:lnTo>
                    <a:moveTo>
                      <a:pt x="9000649" y="9539111"/>
                    </a:moveTo>
                    <a:cubicBezTo>
                      <a:pt x="8883748" y="9539111"/>
                      <a:pt x="8788982" y="9633878"/>
                      <a:pt x="8788982" y="9750777"/>
                    </a:cubicBezTo>
                    <a:lnTo>
                      <a:pt x="8788982" y="9821333"/>
                    </a:lnTo>
                    <a:cubicBezTo>
                      <a:pt x="8788982" y="9938233"/>
                      <a:pt x="8883748" y="10033000"/>
                      <a:pt x="9000649" y="10033000"/>
                    </a:cubicBezTo>
                    <a:cubicBezTo>
                      <a:pt x="9117550" y="10033000"/>
                      <a:pt x="9212316" y="9938233"/>
                      <a:pt x="9212316" y="9821333"/>
                    </a:cubicBezTo>
                    <a:lnTo>
                      <a:pt x="9212316" y="9750777"/>
                    </a:lnTo>
                    <a:cubicBezTo>
                      <a:pt x="9212316" y="9633878"/>
                      <a:pt x="9117550" y="9539111"/>
                      <a:pt x="9000649" y="9539111"/>
                    </a:cubicBezTo>
                    <a:moveTo>
                      <a:pt x="8788982" y="10456334"/>
                    </a:moveTo>
                    <a:lnTo>
                      <a:pt x="8614004" y="10864709"/>
                    </a:lnTo>
                    <a:cubicBezTo>
                      <a:pt x="8591748" y="10916629"/>
                      <a:pt x="8540672" y="10950272"/>
                      <a:pt x="8484182" y="10950222"/>
                    </a:cubicBezTo>
                    <a:lnTo>
                      <a:pt x="8419130" y="10950222"/>
                    </a:lnTo>
                    <a:cubicBezTo>
                      <a:pt x="8407266" y="10950233"/>
                      <a:pt x="8396191" y="10944278"/>
                      <a:pt x="8389655" y="10934376"/>
                    </a:cubicBezTo>
                    <a:cubicBezTo>
                      <a:pt x="8383120" y="10924473"/>
                      <a:pt x="8382000" y="10911950"/>
                      <a:pt x="8386675" y="10901045"/>
                    </a:cubicBezTo>
                    <a:lnTo>
                      <a:pt x="8577316" y="10456334"/>
                    </a:lnTo>
                    <a:lnTo>
                      <a:pt x="8647448" y="10280932"/>
                    </a:lnTo>
                    <a:cubicBezTo>
                      <a:pt x="8690318" y="10173794"/>
                      <a:pt x="8794094" y="10103547"/>
                      <a:pt x="8909491" y="10103555"/>
                    </a:cubicBezTo>
                    <a:lnTo>
                      <a:pt x="9091807" y="10103555"/>
                    </a:lnTo>
                    <a:cubicBezTo>
                      <a:pt x="9207204" y="10103547"/>
                      <a:pt x="9310980" y="10173794"/>
                      <a:pt x="9353850" y="10280932"/>
                    </a:cubicBezTo>
                    <a:lnTo>
                      <a:pt x="9423982" y="10456334"/>
                    </a:lnTo>
                    <a:lnTo>
                      <a:pt x="9614553" y="10901045"/>
                    </a:lnTo>
                    <a:cubicBezTo>
                      <a:pt x="9619228" y="10911950"/>
                      <a:pt x="9618107" y="10924473"/>
                      <a:pt x="9611572" y="10934376"/>
                    </a:cubicBezTo>
                    <a:cubicBezTo>
                      <a:pt x="9605037" y="10944278"/>
                      <a:pt x="9593962" y="10950233"/>
                      <a:pt x="9582097" y="10950222"/>
                    </a:cubicBezTo>
                    <a:lnTo>
                      <a:pt x="9517045" y="10950222"/>
                    </a:lnTo>
                    <a:cubicBezTo>
                      <a:pt x="9460607" y="10950216"/>
                      <a:pt x="9409601" y="10916582"/>
                      <a:pt x="9387364" y="10864709"/>
                    </a:cubicBezTo>
                    <a:lnTo>
                      <a:pt x="9212316" y="10456334"/>
                    </a:lnTo>
                    <a:lnTo>
                      <a:pt x="9410295" y="11116451"/>
                    </a:lnTo>
                    <a:cubicBezTo>
                      <a:pt x="9413508" y="11127137"/>
                      <a:pt x="9411477" y="11138711"/>
                      <a:pt x="9404818" y="11147664"/>
                    </a:cubicBezTo>
                    <a:cubicBezTo>
                      <a:pt x="9398159" y="11156619"/>
                      <a:pt x="9387656" y="11161893"/>
                      <a:pt x="9376498" y="11161888"/>
                    </a:cubicBezTo>
                    <a:lnTo>
                      <a:pt x="9278709" y="11161888"/>
                    </a:lnTo>
                    <a:lnTo>
                      <a:pt x="9232424" y="11764292"/>
                    </a:lnTo>
                    <a:cubicBezTo>
                      <a:pt x="9231022" y="11782694"/>
                      <a:pt x="9215672" y="11796905"/>
                      <a:pt x="9197217" y="11796888"/>
                    </a:cubicBezTo>
                    <a:lnTo>
                      <a:pt x="9189314" y="11796888"/>
                    </a:lnTo>
                    <a:cubicBezTo>
                      <a:pt x="9113482" y="11796907"/>
                      <a:pt x="9051193" y="11736986"/>
                      <a:pt x="9048274" y="11661211"/>
                    </a:cubicBezTo>
                    <a:lnTo>
                      <a:pt x="9029153" y="11161888"/>
                    </a:lnTo>
                    <a:lnTo>
                      <a:pt x="8972145" y="11161888"/>
                    </a:lnTo>
                    <a:lnTo>
                      <a:pt x="8952953" y="11661211"/>
                    </a:lnTo>
                    <a:cubicBezTo>
                      <a:pt x="8950034" y="11736986"/>
                      <a:pt x="8887746" y="11796907"/>
                      <a:pt x="8811913" y="11796888"/>
                    </a:cubicBezTo>
                    <a:lnTo>
                      <a:pt x="8804011" y="11796888"/>
                    </a:lnTo>
                    <a:cubicBezTo>
                      <a:pt x="8785555" y="11796905"/>
                      <a:pt x="8770206" y="11782694"/>
                      <a:pt x="8768803" y="11764292"/>
                    </a:cubicBezTo>
                    <a:lnTo>
                      <a:pt x="8722519" y="11161888"/>
                    </a:lnTo>
                    <a:lnTo>
                      <a:pt x="8624729" y="11161888"/>
                    </a:lnTo>
                    <a:cubicBezTo>
                      <a:pt x="8613571" y="11161893"/>
                      <a:pt x="8603069" y="11156619"/>
                      <a:pt x="8596409" y="11147664"/>
                    </a:cubicBezTo>
                    <a:cubicBezTo>
                      <a:pt x="8589750" y="11138711"/>
                      <a:pt x="8587719" y="11127137"/>
                      <a:pt x="8590933" y="11116451"/>
                    </a:cubicBezTo>
                    <a:lnTo>
                      <a:pt x="8788982" y="10456334"/>
                    </a:lnTo>
                    <a:moveTo>
                      <a:pt x="10397649" y="9539111"/>
                    </a:moveTo>
                    <a:cubicBezTo>
                      <a:pt x="10280748" y="9539111"/>
                      <a:pt x="10185982" y="9633878"/>
                      <a:pt x="10185982" y="9750777"/>
                    </a:cubicBezTo>
                    <a:lnTo>
                      <a:pt x="10185982" y="9821333"/>
                    </a:lnTo>
                    <a:cubicBezTo>
                      <a:pt x="10185982" y="9938233"/>
                      <a:pt x="10280748" y="10033000"/>
                      <a:pt x="10397649" y="10033000"/>
                    </a:cubicBezTo>
                    <a:cubicBezTo>
                      <a:pt x="10514550" y="10033000"/>
                      <a:pt x="10609316" y="9938233"/>
                      <a:pt x="10609316" y="9821333"/>
                    </a:cubicBezTo>
                    <a:lnTo>
                      <a:pt x="10609316" y="9750777"/>
                    </a:lnTo>
                    <a:cubicBezTo>
                      <a:pt x="10609316" y="9633878"/>
                      <a:pt x="10514550" y="9539111"/>
                      <a:pt x="10397649" y="9539111"/>
                    </a:cubicBezTo>
                    <a:moveTo>
                      <a:pt x="10185982" y="10456334"/>
                    </a:moveTo>
                    <a:lnTo>
                      <a:pt x="10011004" y="10864709"/>
                    </a:lnTo>
                    <a:cubicBezTo>
                      <a:pt x="9988748" y="10916629"/>
                      <a:pt x="9937672" y="10950272"/>
                      <a:pt x="9881182" y="10950222"/>
                    </a:cubicBezTo>
                    <a:lnTo>
                      <a:pt x="9816130" y="10950222"/>
                    </a:lnTo>
                    <a:cubicBezTo>
                      <a:pt x="9804266" y="10950233"/>
                      <a:pt x="9793191" y="10944278"/>
                      <a:pt x="9786655" y="10934376"/>
                    </a:cubicBezTo>
                    <a:cubicBezTo>
                      <a:pt x="9780120" y="10924473"/>
                      <a:pt x="9779000" y="10911950"/>
                      <a:pt x="9783675" y="10901045"/>
                    </a:cubicBezTo>
                    <a:lnTo>
                      <a:pt x="9974316" y="10456334"/>
                    </a:lnTo>
                    <a:lnTo>
                      <a:pt x="10044448" y="10280932"/>
                    </a:lnTo>
                    <a:cubicBezTo>
                      <a:pt x="10087318" y="10173794"/>
                      <a:pt x="10191094" y="10103547"/>
                      <a:pt x="10306491" y="10103555"/>
                    </a:cubicBezTo>
                    <a:lnTo>
                      <a:pt x="10488807" y="10103555"/>
                    </a:lnTo>
                    <a:cubicBezTo>
                      <a:pt x="10604204" y="10103547"/>
                      <a:pt x="10707980" y="10173794"/>
                      <a:pt x="10750850" y="10280932"/>
                    </a:cubicBezTo>
                    <a:lnTo>
                      <a:pt x="10820982" y="10456334"/>
                    </a:lnTo>
                    <a:lnTo>
                      <a:pt x="11011553" y="10901045"/>
                    </a:lnTo>
                    <a:cubicBezTo>
                      <a:pt x="11016228" y="10911950"/>
                      <a:pt x="11015107" y="10924473"/>
                      <a:pt x="11008572" y="10934376"/>
                    </a:cubicBezTo>
                    <a:cubicBezTo>
                      <a:pt x="11002037" y="10944278"/>
                      <a:pt x="10990962" y="10950233"/>
                      <a:pt x="10979097" y="10950222"/>
                    </a:cubicBezTo>
                    <a:lnTo>
                      <a:pt x="10914045" y="10950222"/>
                    </a:lnTo>
                    <a:cubicBezTo>
                      <a:pt x="10857607" y="10950216"/>
                      <a:pt x="10806601" y="10916582"/>
                      <a:pt x="10784364" y="10864709"/>
                    </a:cubicBezTo>
                    <a:lnTo>
                      <a:pt x="10609316" y="10456334"/>
                    </a:lnTo>
                    <a:lnTo>
                      <a:pt x="10807295" y="11116451"/>
                    </a:lnTo>
                    <a:cubicBezTo>
                      <a:pt x="10810508" y="11127137"/>
                      <a:pt x="10808477" y="11138711"/>
                      <a:pt x="10801818" y="11147664"/>
                    </a:cubicBezTo>
                    <a:cubicBezTo>
                      <a:pt x="10795159" y="11156619"/>
                      <a:pt x="10784656" y="11161893"/>
                      <a:pt x="10773498" y="11161888"/>
                    </a:cubicBezTo>
                    <a:lnTo>
                      <a:pt x="10675709" y="11161888"/>
                    </a:lnTo>
                    <a:lnTo>
                      <a:pt x="10629424" y="11764292"/>
                    </a:lnTo>
                    <a:cubicBezTo>
                      <a:pt x="10628022" y="11782694"/>
                      <a:pt x="10612672" y="11796905"/>
                      <a:pt x="10594217" y="11796888"/>
                    </a:cubicBezTo>
                    <a:lnTo>
                      <a:pt x="10586314" y="11796888"/>
                    </a:lnTo>
                    <a:cubicBezTo>
                      <a:pt x="10510482" y="11796907"/>
                      <a:pt x="10448193" y="11736986"/>
                      <a:pt x="10445274" y="11661211"/>
                    </a:cubicBezTo>
                    <a:lnTo>
                      <a:pt x="10426153" y="11161888"/>
                    </a:lnTo>
                    <a:lnTo>
                      <a:pt x="10369145" y="11161888"/>
                    </a:lnTo>
                    <a:lnTo>
                      <a:pt x="10349953" y="11661211"/>
                    </a:lnTo>
                    <a:cubicBezTo>
                      <a:pt x="10347034" y="11736986"/>
                      <a:pt x="10284746" y="11796907"/>
                      <a:pt x="10208913" y="11796888"/>
                    </a:cubicBezTo>
                    <a:lnTo>
                      <a:pt x="10201011" y="11796888"/>
                    </a:lnTo>
                    <a:cubicBezTo>
                      <a:pt x="10182555" y="11796905"/>
                      <a:pt x="10167206" y="11782694"/>
                      <a:pt x="10165803" y="11764292"/>
                    </a:cubicBezTo>
                    <a:lnTo>
                      <a:pt x="10119519" y="11161888"/>
                    </a:lnTo>
                    <a:lnTo>
                      <a:pt x="10021729" y="11161888"/>
                    </a:lnTo>
                    <a:cubicBezTo>
                      <a:pt x="10010571" y="11161893"/>
                      <a:pt x="10000069" y="11156619"/>
                      <a:pt x="9993409" y="11147664"/>
                    </a:cubicBezTo>
                    <a:cubicBezTo>
                      <a:pt x="9986750" y="11138711"/>
                      <a:pt x="9984719" y="11127137"/>
                      <a:pt x="9987933" y="11116451"/>
                    </a:cubicBezTo>
                    <a:lnTo>
                      <a:pt x="10185982" y="10456334"/>
                    </a:lnTo>
                    <a:moveTo>
                      <a:pt x="11794649" y="9539111"/>
                    </a:moveTo>
                    <a:cubicBezTo>
                      <a:pt x="11677748" y="9539111"/>
                      <a:pt x="11582982" y="9633878"/>
                      <a:pt x="11582982" y="9750777"/>
                    </a:cubicBezTo>
                    <a:lnTo>
                      <a:pt x="11582982" y="9821333"/>
                    </a:lnTo>
                    <a:cubicBezTo>
                      <a:pt x="11582982" y="9938233"/>
                      <a:pt x="11677748" y="10033000"/>
                      <a:pt x="11794649" y="10033000"/>
                    </a:cubicBezTo>
                    <a:cubicBezTo>
                      <a:pt x="11911550" y="10033000"/>
                      <a:pt x="12006316" y="9938233"/>
                      <a:pt x="12006316" y="9821333"/>
                    </a:cubicBezTo>
                    <a:lnTo>
                      <a:pt x="12006316" y="9750777"/>
                    </a:lnTo>
                    <a:cubicBezTo>
                      <a:pt x="12006316" y="9633878"/>
                      <a:pt x="11911550" y="9539111"/>
                      <a:pt x="11794649" y="9539111"/>
                    </a:cubicBezTo>
                    <a:moveTo>
                      <a:pt x="11582982" y="10456334"/>
                    </a:moveTo>
                    <a:lnTo>
                      <a:pt x="11408004" y="10864709"/>
                    </a:lnTo>
                    <a:cubicBezTo>
                      <a:pt x="11385748" y="10916629"/>
                      <a:pt x="11334672" y="10950272"/>
                      <a:pt x="11278182" y="10950222"/>
                    </a:cubicBezTo>
                    <a:lnTo>
                      <a:pt x="11213130" y="10950222"/>
                    </a:lnTo>
                    <a:cubicBezTo>
                      <a:pt x="11201266" y="10950233"/>
                      <a:pt x="11190191" y="10944278"/>
                      <a:pt x="11183655" y="10934376"/>
                    </a:cubicBezTo>
                    <a:cubicBezTo>
                      <a:pt x="11177120" y="10924473"/>
                      <a:pt x="11176000" y="10911950"/>
                      <a:pt x="11180675" y="10901045"/>
                    </a:cubicBezTo>
                    <a:lnTo>
                      <a:pt x="11371316" y="10456334"/>
                    </a:lnTo>
                    <a:lnTo>
                      <a:pt x="11441448" y="10280932"/>
                    </a:lnTo>
                    <a:cubicBezTo>
                      <a:pt x="11484318" y="10173794"/>
                      <a:pt x="11588094" y="10103547"/>
                      <a:pt x="11703491" y="10103555"/>
                    </a:cubicBezTo>
                    <a:lnTo>
                      <a:pt x="11885807" y="10103555"/>
                    </a:lnTo>
                    <a:cubicBezTo>
                      <a:pt x="12001204" y="10103547"/>
                      <a:pt x="12104980" y="10173794"/>
                      <a:pt x="12147850" y="10280932"/>
                    </a:cubicBezTo>
                    <a:lnTo>
                      <a:pt x="12217982" y="10456334"/>
                    </a:lnTo>
                    <a:lnTo>
                      <a:pt x="12408553" y="10901045"/>
                    </a:lnTo>
                    <a:cubicBezTo>
                      <a:pt x="12413228" y="10911950"/>
                      <a:pt x="12412107" y="10924473"/>
                      <a:pt x="12405572" y="10934376"/>
                    </a:cubicBezTo>
                    <a:cubicBezTo>
                      <a:pt x="12399037" y="10944278"/>
                      <a:pt x="12387962" y="10950233"/>
                      <a:pt x="12376097" y="10950222"/>
                    </a:cubicBezTo>
                    <a:lnTo>
                      <a:pt x="12311045" y="10950222"/>
                    </a:lnTo>
                    <a:cubicBezTo>
                      <a:pt x="12254607" y="10950216"/>
                      <a:pt x="12203601" y="10916582"/>
                      <a:pt x="12181364" y="10864709"/>
                    </a:cubicBezTo>
                    <a:lnTo>
                      <a:pt x="12006316" y="10456334"/>
                    </a:lnTo>
                    <a:lnTo>
                      <a:pt x="12204295" y="11116451"/>
                    </a:lnTo>
                    <a:cubicBezTo>
                      <a:pt x="12207508" y="11127137"/>
                      <a:pt x="12205477" y="11138711"/>
                      <a:pt x="12198818" y="11147664"/>
                    </a:cubicBezTo>
                    <a:cubicBezTo>
                      <a:pt x="12192159" y="11156619"/>
                      <a:pt x="12181656" y="11161893"/>
                      <a:pt x="12170498" y="11161888"/>
                    </a:cubicBezTo>
                    <a:lnTo>
                      <a:pt x="12072709" y="11161888"/>
                    </a:lnTo>
                    <a:lnTo>
                      <a:pt x="12026424" y="11764292"/>
                    </a:lnTo>
                    <a:cubicBezTo>
                      <a:pt x="12025022" y="11782694"/>
                      <a:pt x="12009672" y="11796905"/>
                      <a:pt x="11991217" y="11796888"/>
                    </a:cubicBezTo>
                    <a:lnTo>
                      <a:pt x="11983314" y="11796888"/>
                    </a:lnTo>
                    <a:cubicBezTo>
                      <a:pt x="11907482" y="11796907"/>
                      <a:pt x="11845193" y="11736986"/>
                      <a:pt x="11842274" y="11661211"/>
                    </a:cubicBezTo>
                    <a:lnTo>
                      <a:pt x="11823153" y="11161888"/>
                    </a:lnTo>
                    <a:lnTo>
                      <a:pt x="11766145" y="11161888"/>
                    </a:lnTo>
                    <a:lnTo>
                      <a:pt x="11746953" y="11661211"/>
                    </a:lnTo>
                    <a:cubicBezTo>
                      <a:pt x="11744034" y="11736986"/>
                      <a:pt x="11681746" y="11796907"/>
                      <a:pt x="11605913" y="11796888"/>
                    </a:cubicBezTo>
                    <a:lnTo>
                      <a:pt x="11598011" y="11796888"/>
                    </a:lnTo>
                    <a:cubicBezTo>
                      <a:pt x="11579555" y="11796905"/>
                      <a:pt x="11564206" y="11782694"/>
                      <a:pt x="11562803" y="11764292"/>
                    </a:cubicBezTo>
                    <a:lnTo>
                      <a:pt x="11516519" y="11161888"/>
                    </a:lnTo>
                    <a:lnTo>
                      <a:pt x="11418729" y="11161888"/>
                    </a:lnTo>
                    <a:cubicBezTo>
                      <a:pt x="11407571" y="11161893"/>
                      <a:pt x="11397069" y="11156619"/>
                      <a:pt x="11390409" y="11147664"/>
                    </a:cubicBezTo>
                    <a:cubicBezTo>
                      <a:pt x="11383750" y="11138711"/>
                      <a:pt x="11381719" y="11127137"/>
                      <a:pt x="11384933" y="11116451"/>
                    </a:cubicBezTo>
                    <a:lnTo>
                      <a:pt x="11582982" y="10456334"/>
                    </a:lnTo>
                    <a:moveTo>
                      <a:pt x="13191649" y="9539111"/>
                    </a:moveTo>
                    <a:cubicBezTo>
                      <a:pt x="13074749" y="9539111"/>
                      <a:pt x="12979982" y="9633878"/>
                      <a:pt x="12979982" y="9750777"/>
                    </a:cubicBezTo>
                    <a:lnTo>
                      <a:pt x="12979982" y="9821333"/>
                    </a:lnTo>
                    <a:cubicBezTo>
                      <a:pt x="12979982" y="9938233"/>
                      <a:pt x="13074749" y="10033000"/>
                      <a:pt x="13191649" y="10033000"/>
                    </a:cubicBezTo>
                    <a:cubicBezTo>
                      <a:pt x="13308549" y="10033000"/>
                      <a:pt x="13403315" y="9938233"/>
                      <a:pt x="13403315" y="9821333"/>
                    </a:cubicBezTo>
                    <a:lnTo>
                      <a:pt x="13403315" y="9750777"/>
                    </a:lnTo>
                    <a:cubicBezTo>
                      <a:pt x="13403315" y="9633878"/>
                      <a:pt x="13308549" y="9539111"/>
                      <a:pt x="13191649" y="9539111"/>
                    </a:cubicBezTo>
                    <a:moveTo>
                      <a:pt x="12979982" y="10456334"/>
                    </a:moveTo>
                    <a:lnTo>
                      <a:pt x="12805004" y="10864709"/>
                    </a:lnTo>
                    <a:cubicBezTo>
                      <a:pt x="12782748" y="10916629"/>
                      <a:pt x="12731672" y="10950272"/>
                      <a:pt x="12675182" y="10950222"/>
                    </a:cubicBezTo>
                    <a:lnTo>
                      <a:pt x="12610130" y="10950222"/>
                    </a:lnTo>
                    <a:cubicBezTo>
                      <a:pt x="12598266" y="10950233"/>
                      <a:pt x="12587191" y="10944278"/>
                      <a:pt x="12580655" y="10934376"/>
                    </a:cubicBezTo>
                    <a:cubicBezTo>
                      <a:pt x="12574120" y="10924473"/>
                      <a:pt x="12573000" y="10911950"/>
                      <a:pt x="12577675" y="10901045"/>
                    </a:cubicBezTo>
                    <a:lnTo>
                      <a:pt x="12768316" y="10456334"/>
                    </a:lnTo>
                    <a:lnTo>
                      <a:pt x="12838448" y="10280932"/>
                    </a:lnTo>
                    <a:cubicBezTo>
                      <a:pt x="12881318" y="10173794"/>
                      <a:pt x="12985094" y="10103547"/>
                      <a:pt x="13100492" y="10103555"/>
                    </a:cubicBezTo>
                    <a:lnTo>
                      <a:pt x="13282806" y="10103555"/>
                    </a:lnTo>
                    <a:cubicBezTo>
                      <a:pt x="13398204" y="10103547"/>
                      <a:pt x="13501980" y="10173794"/>
                      <a:pt x="13544851" y="10280932"/>
                    </a:cubicBezTo>
                    <a:lnTo>
                      <a:pt x="13614983" y="10456334"/>
                    </a:lnTo>
                    <a:lnTo>
                      <a:pt x="13805553" y="10901045"/>
                    </a:lnTo>
                    <a:cubicBezTo>
                      <a:pt x="13810227" y="10911950"/>
                      <a:pt x="13809107" y="10924473"/>
                      <a:pt x="13802573" y="10934376"/>
                    </a:cubicBezTo>
                    <a:cubicBezTo>
                      <a:pt x="13796037" y="10944278"/>
                      <a:pt x="13784962" y="10950233"/>
                      <a:pt x="13773097" y="10950222"/>
                    </a:cubicBezTo>
                    <a:lnTo>
                      <a:pt x="13708045" y="10950222"/>
                    </a:lnTo>
                    <a:cubicBezTo>
                      <a:pt x="13651607" y="10950216"/>
                      <a:pt x="13600601" y="10916582"/>
                      <a:pt x="13578363" y="10864709"/>
                    </a:cubicBezTo>
                    <a:lnTo>
                      <a:pt x="13403315" y="10456334"/>
                    </a:lnTo>
                    <a:lnTo>
                      <a:pt x="13601295" y="11116451"/>
                    </a:lnTo>
                    <a:cubicBezTo>
                      <a:pt x="13604508" y="11127137"/>
                      <a:pt x="13602477" y="11138711"/>
                      <a:pt x="13595818" y="11147664"/>
                    </a:cubicBezTo>
                    <a:cubicBezTo>
                      <a:pt x="13589158" y="11156619"/>
                      <a:pt x="13578656" y="11161893"/>
                      <a:pt x="13567499" y="11161888"/>
                    </a:cubicBezTo>
                    <a:lnTo>
                      <a:pt x="13469708" y="11161888"/>
                    </a:lnTo>
                    <a:lnTo>
                      <a:pt x="13423424" y="11764292"/>
                    </a:lnTo>
                    <a:cubicBezTo>
                      <a:pt x="13422021" y="11782694"/>
                      <a:pt x="13406673" y="11796905"/>
                      <a:pt x="13388217" y="11796888"/>
                    </a:cubicBezTo>
                    <a:lnTo>
                      <a:pt x="13380315" y="11796888"/>
                    </a:lnTo>
                    <a:cubicBezTo>
                      <a:pt x="13304481" y="11796907"/>
                      <a:pt x="13242193" y="11736986"/>
                      <a:pt x="13239274" y="11661211"/>
                    </a:cubicBezTo>
                    <a:lnTo>
                      <a:pt x="13220154" y="11161888"/>
                    </a:lnTo>
                    <a:lnTo>
                      <a:pt x="13163145" y="11161888"/>
                    </a:lnTo>
                    <a:lnTo>
                      <a:pt x="13143954" y="11661211"/>
                    </a:lnTo>
                    <a:cubicBezTo>
                      <a:pt x="13141033" y="11736986"/>
                      <a:pt x="13078746" y="11796907"/>
                      <a:pt x="13002913" y="11796888"/>
                    </a:cubicBezTo>
                    <a:lnTo>
                      <a:pt x="12995011" y="11796888"/>
                    </a:lnTo>
                    <a:cubicBezTo>
                      <a:pt x="12976555" y="11796905"/>
                      <a:pt x="12961206" y="11782694"/>
                      <a:pt x="12959803" y="11764292"/>
                    </a:cubicBezTo>
                    <a:lnTo>
                      <a:pt x="12913519" y="11161888"/>
                    </a:lnTo>
                    <a:lnTo>
                      <a:pt x="12815729" y="11161888"/>
                    </a:lnTo>
                    <a:cubicBezTo>
                      <a:pt x="12804571" y="11161893"/>
                      <a:pt x="12794069" y="11156619"/>
                      <a:pt x="12787409" y="11147664"/>
                    </a:cubicBezTo>
                    <a:cubicBezTo>
                      <a:pt x="12780750" y="11138711"/>
                      <a:pt x="12778719" y="11127137"/>
                      <a:pt x="12781933" y="11116451"/>
                    </a:cubicBezTo>
                    <a:lnTo>
                      <a:pt x="12979982" y="10456334"/>
                    </a:lnTo>
                    <a:moveTo>
                      <a:pt x="618649" y="11923888"/>
                    </a:moveTo>
                    <a:cubicBezTo>
                      <a:pt x="501749" y="11923888"/>
                      <a:pt x="406982" y="12018654"/>
                      <a:pt x="406982" y="12135556"/>
                    </a:cubicBezTo>
                    <a:lnTo>
                      <a:pt x="406982" y="12206111"/>
                    </a:lnTo>
                    <a:cubicBezTo>
                      <a:pt x="406982" y="12323011"/>
                      <a:pt x="501749" y="12417777"/>
                      <a:pt x="618649" y="12417777"/>
                    </a:cubicBezTo>
                    <a:cubicBezTo>
                      <a:pt x="735549" y="12417777"/>
                      <a:pt x="830316" y="12323011"/>
                      <a:pt x="830316" y="12206111"/>
                    </a:cubicBezTo>
                    <a:lnTo>
                      <a:pt x="830316" y="12135556"/>
                    </a:lnTo>
                    <a:cubicBezTo>
                      <a:pt x="830316" y="12018654"/>
                      <a:pt x="735549" y="11923888"/>
                      <a:pt x="618649" y="11923888"/>
                    </a:cubicBezTo>
                    <a:moveTo>
                      <a:pt x="406982" y="12841111"/>
                    </a:moveTo>
                    <a:lnTo>
                      <a:pt x="232005" y="13249486"/>
                    </a:lnTo>
                    <a:cubicBezTo>
                      <a:pt x="209748" y="13301407"/>
                      <a:pt x="158672" y="13335050"/>
                      <a:pt x="102182" y="13335000"/>
                    </a:cubicBezTo>
                    <a:lnTo>
                      <a:pt x="37130" y="13335000"/>
                    </a:lnTo>
                    <a:cubicBezTo>
                      <a:pt x="25266" y="13335010"/>
                      <a:pt x="14190" y="13329057"/>
                      <a:pt x="7655" y="13319153"/>
                    </a:cubicBezTo>
                    <a:cubicBezTo>
                      <a:pt x="1120" y="13309252"/>
                      <a:pt x="0" y="13296727"/>
                      <a:pt x="4675" y="13285822"/>
                    </a:cubicBezTo>
                    <a:lnTo>
                      <a:pt x="195316" y="12841111"/>
                    </a:lnTo>
                    <a:lnTo>
                      <a:pt x="265448" y="12665710"/>
                    </a:lnTo>
                    <a:cubicBezTo>
                      <a:pt x="308318" y="12558572"/>
                      <a:pt x="412094" y="12488325"/>
                      <a:pt x="527491" y="12488333"/>
                    </a:cubicBezTo>
                    <a:lnTo>
                      <a:pt x="709807" y="12488333"/>
                    </a:lnTo>
                    <a:cubicBezTo>
                      <a:pt x="825204" y="12488325"/>
                      <a:pt x="928980" y="12558572"/>
                      <a:pt x="971850" y="12665710"/>
                    </a:cubicBezTo>
                    <a:lnTo>
                      <a:pt x="1041982" y="12841111"/>
                    </a:lnTo>
                    <a:lnTo>
                      <a:pt x="1232553" y="13285822"/>
                    </a:lnTo>
                    <a:cubicBezTo>
                      <a:pt x="1237228" y="13296727"/>
                      <a:pt x="1236108" y="13309252"/>
                      <a:pt x="1229572" y="13319153"/>
                    </a:cubicBezTo>
                    <a:cubicBezTo>
                      <a:pt x="1223037" y="13329057"/>
                      <a:pt x="1211962" y="13335010"/>
                      <a:pt x="1200097" y="13335000"/>
                    </a:cubicBezTo>
                    <a:lnTo>
                      <a:pt x="1135045" y="13335000"/>
                    </a:lnTo>
                    <a:cubicBezTo>
                      <a:pt x="1078607" y="13334994"/>
                      <a:pt x="1027601" y="13301359"/>
                      <a:pt x="1005364" y="13249486"/>
                    </a:cubicBezTo>
                    <a:lnTo>
                      <a:pt x="830316" y="12841111"/>
                    </a:lnTo>
                    <a:lnTo>
                      <a:pt x="1028295" y="13501229"/>
                    </a:lnTo>
                    <a:cubicBezTo>
                      <a:pt x="1031508" y="13511914"/>
                      <a:pt x="1029477" y="13523490"/>
                      <a:pt x="1022818" y="13532443"/>
                    </a:cubicBezTo>
                    <a:cubicBezTo>
                      <a:pt x="1016159" y="13541396"/>
                      <a:pt x="1005656" y="13546671"/>
                      <a:pt x="994498" y="13546667"/>
                    </a:cubicBezTo>
                    <a:lnTo>
                      <a:pt x="896708" y="13546667"/>
                    </a:lnTo>
                    <a:lnTo>
                      <a:pt x="850424" y="14149070"/>
                    </a:lnTo>
                    <a:cubicBezTo>
                      <a:pt x="849021" y="14167472"/>
                      <a:pt x="833672" y="14181684"/>
                      <a:pt x="815217" y="14181667"/>
                    </a:cubicBezTo>
                    <a:lnTo>
                      <a:pt x="807315" y="14181667"/>
                    </a:lnTo>
                    <a:cubicBezTo>
                      <a:pt x="731482" y="14181685"/>
                      <a:pt x="669194" y="14121765"/>
                      <a:pt x="666274" y="14045988"/>
                    </a:cubicBezTo>
                    <a:lnTo>
                      <a:pt x="647153" y="13546667"/>
                    </a:lnTo>
                    <a:lnTo>
                      <a:pt x="590145" y="13546667"/>
                    </a:lnTo>
                    <a:lnTo>
                      <a:pt x="570953" y="14045988"/>
                    </a:lnTo>
                    <a:cubicBezTo>
                      <a:pt x="568034" y="14121765"/>
                      <a:pt x="505746" y="14181685"/>
                      <a:pt x="429913" y="14181667"/>
                    </a:cubicBezTo>
                    <a:lnTo>
                      <a:pt x="422011" y="14181667"/>
                    </a:lnTo>
                    <a:cubicBezTo>
                      <a:pt x="403555" y="14181684"/>
                      <a:pt x="388206" y="14167472"/>
                      <a:pt x="386803" y="14149070"/>
                    </a:cubicBezTo>
                    <a:lnTo>
                      <a:pt x="340519" y="13546667"/>
                    </a:lnTo>
                    <a:lnTo>
                      <a:pt x="242729" y="13546667"/>
                    </a:lnTo>
                    <a:cubicBezTo>
                      <a:pt x="231571" y="13546671"/>
                      <a:pt x="221069" y="13541396"/>
                      <a:pt x="214410" y="13532443"/>
                    </a:cubicBezTo>
                    <a:cubicBezTo>
                      <a:pt x="207750" y="13523490"/>
                      <a:pt x="205719" y="13511914"/>
                      <a:pt x="208933" y="13501229"/>
                    </a:cubicBezTo>
                    <a:lnTo>
                      <a:pt x="406982" y="12841111"/>
                    </a:lnTo>
                    <a:moveTo>
                      <a:pt x="2015649" y="11923888"/>
                    </a:moveTo>
                    <a:cubicBezTo>
                      <a:pt x="1898749" y="11923888"/>
                      <a:pt x="1803982" y="12018654"/>
                      <a:pt x="1803982" y="12135556"/>
                    </a:cubicBezTo>
                    <a:lnTo>
                      <a:pt x="1803982" y="12206111"/>
                    </a:lnTo>
                    <a:cubicBezTo>
                      <a:pt x="1803982" y="12323011"/>
                      <a:pt x="1898749" y="12417777"/>
                      <a:pt x="2015649" y="12417777"/>
                    </a:cubicBezTo>
                    <a:cubicBezTo>
                      <a:pt x="2132549" y="12417777"/>
                      <a:pt x="2227316" y="12323011"/>
                      <a:pt x="2227316" y="12206111"/>
                    </a:cubicBezTo>
                    <a:lnTo>
                      <a:pt x="2227316" y="12135556"/>
                    </a:lnTo>
                    <a:cubicBezTo>
                      <a:pt x="2227316" y="12018654"/>
                      <a:pt x="2132549" y="11923888"/>
                      <a:pt x="2015649" y="11923888"/>
                    </a:cubicBezTo>
                    <a:moveTo>
                      <a:pt x="1803982" y="12841111"/>
                    </a:moveTo>
                    <a:lnTo>
                      <a:pt x="1629005" y="13249486"/>
                    </a:lnTo>
                    <a:cubicBezTo>
                      <a:pt x="1606748" y="13301407"/>
                      <a:pt x="1555672" y="13335050"/>
                      <a:pt x="1499182" y="13335000"/>
                    </a:cubicBezTo>
                    <a:lnTo>
                      <a:pt x="1434130" y="13335000"/>
                    </a:lnTo>
                    <a:cubicBezTo>
                      <a:pt x="1422266" y="13335010"/>
                      <a:pt x="1411190" y="13329057"/>
                      <a:pt x="1404655" y="13319153"/>
                    </a:cubicBezTo>
                    <a:cubicBezTo>
                      <a:pt x="1398120" y="13309252"/>
                      <a:pt x="1397000" y="13296727"/>
                      <a:pt x="1401675" y="13285822"/>
                    </a:cubicBezTo>
                    <a:lnTo>
                      <a:pt x="1592316" y="12841111"/>
                    </a:lnTo>
                    <a:lnTo>
                      <a:pt x="1662448" y="12665710"/>
                    </a:lnTo>
                    <a:cubicBezTo>
                      <a:pt x="1705318" y="12558572"/>
                      <a:pt x="1809095" y="12488325"/>
                      <a:pt x="1924491" y="12488333"/>
                    </a:cubicBezTo>
                    <a:lnTo>
                      <a:pt x="2106807" y="12488333"/>
                    </a:lnTo>
                    <a:cubicBezTo>
                      <a:pt x="2222203" y="12488325"/>
                      <a:pt x="2325980" y="12558572"/>
                      <a:pt x="2368850" y="12665710"/>
                    </a:cubicBezTo>
                    <a:lnTo>
                      <a:pt x="2438982" y="12841111"/>
                    </a:lnTo>
                    <a:lnTo>
                      <a:pt x="2629553" y="13285822"/>
                    </a:lnTo>
                    <a:cubicBezTo>
                      <a:pt x="2634228" y="13296727"/>
                      <a:pt x="2633108" y="13309252"/>
                      <a:pt x="2626572" y="13319153"/>
                    </a:cubicBezTo>
                    <a:cubicBezTo>
                      <a:pt x="2620037" y="13329057"/>
                      <a:pt x="2608962" y="13335010"/>
                      <a:pt x="2597097" y="13335000"/>
                    </a:cubicBezTo>
                    <a:lnTo>
                      <a:pt x="2532045" y="13335000"/>
                    </a:lnTo>
                    <a:cubicBezTo>
                      <a:pt x="2475607" y="13334994"/>
                      <a:pt x="2424601" y="13301359"/>
                      <a:pt x="2402364" y="13249486"/>
                    </a:cubicBezTo>
                    <a:lnTo>
                      <a:pt x="2227316" y="12841111"/>
                    </a:lnTo>
                    <a:lnTo>
                      <a:pt x="2425295" y="13501229"/>
                    </a:lnTo>
                    <a:cubicBezTo>
                      <a:pt x="2428508" y="13511914"/>
                      <a:pt x="2426477" y="13523490"/>
                      <a:pt x="2419818" y="13532443"/>
                    </a:cubicBezTo>
                    <a:cubicBezTo>
                      <a:pt x="2413159" y="13541396"/>
                      <a:pt x="2402657" y="13546671"/>
                      <a:pt x="2391499" y="13546667"/>
                    </a:cubicBezTo>
                    <a:lnTo>
                      <a:pt x="2293708" y="13546667"/>
                    </a:lnTo>
                    <a:lnTo>
                      <a:pt x="2247424" y="14149070"/>
                    </a:lnTo>
                    <a:cubicBezTo>
                      <a:pt x="2246021" y="14167472"/>
                      <a:pt x="2230672" y="14181684"/>
                      <a:pt x="2212217" y="14181667"/>
                    </a:cubicBezTo>
                    <a:lnTo>
                      <a:pt x="2204315" y="14181667"/>
                    </a:lnTo>
                    <a:cubicBezTo>
                      <a:pt x="2128482" y="14181685"/>
                      <a:pt x="2066194" y="14121765"/>
                      <a:pt x="2063274" y="14045988"/>
                    </a:cubicBezTo>
                    <a:lnTo>
                      <a:pt x="2044153" y="13546667"/>
                    </a:lnTo>
                    <a:lnTo>
                      <a:pt x="1987145" y="13546667"/>
                    </a:lnTo>
                    <a:lnTo>
                      <a:pt x="1967953" y="14045988"/>
                    </a:lnTo>
                    <a:cubicBezTo>
                      <a:pt x="1965034" y="14121765"/>
                      <a:pt x="1902746" y="14181685"/>
                      <a:pt x="1826913" y="14181667"/>
                    </a:cubicBezTo>
                    <a:lnTo>
                      <a:pt x="1819011" y="14181667"/>
                    </a:lnTo>
                    <a:cubicBezTo>
                      <a:pt x="1800555" y="14181684"/>
                      <a:pt x="1785206" y="14167472"/>
                      <a:pt x="1783803" y="14149070"/>
                    </a:cubicBezTo>
                    <a:lnTo>
                      <a:pt x="1737519" y="13546667"/>
                    </a:lnTo>
                    <a:lnTo>
                      <a:pt x="1639729" y="13546667"/>
                    </a:lnTo>
                    <a:cubicBezTo>
                      <a:pt x="1628571" y="13546671"/>
                      <a:pt x="1618069" y="13541396"/>
                      <a:pt x="1611410" y="13532443"/>
                    </a:cubicBezTo>
                    <a:cubicBezTo>
                      <a:pt x="1604750" y="13523490"/>
                      <a:pt x="1602719" y="13511914"/>
                      <a:pt x="1605933" y="13501229"/>
                    </a:cubicBezTo>
                    <a:lnTo>
                      <a:pt x="1803982" y="12841111"/>
                    </a:lnTo>
                    <a:moveTo>
                      <a:pt x="3412649" y="11923888"/>
                    </a:moveTo>
                    <a:cubicBezTo>
                      <a:pt x="3295749" y="11923888"/>
                      <a:pt x="3200982" y="12018654"/>
                      <a:pt x="3200982" y="12135556"/>
                    </a:cubicBezTo>
                    <a:lnTo>
                      <a:pt x="3200982" y="12206111"/>
                    </a:lnTo>
                    <a:cubicBezTo>
                      <a:pt x="3200982" y="12323011"/>
                      <a:pt x="3295749" y="12417777"/>
                      <a:pt x="3412649" y="12417777"/>
                    </a:cubicBezTo>
                    <a:cubicBezTo>
                      <a:pt x="3529549" y="12417777"/>
                      <a:pt x="3624316" y="12323011"/>
                      <a:pt x="3624316" y="12206111"/>
                    </a:cubicBezTo>
                    <a:lnTo>
                      <a:pt x="3624316" y="12135556"/>
                    </a:lnTo>
                    <a:cubicBezTo>
                      <a:pt x="3624316" y="12018654"/>
                      <a:pt x="3529549" y="11923888"/>
                      <a:pt x="3412649" y="11923888"/>
                    </a:cubicBezTo>
                    <a:moveTo>
                      <a:pt x="3200982" y="12841111"/>
                    </a:moveTo>
                    <a:lnTo>
                      <a:pt x="3026005" y="13249486"/>
                    </a:lnTo>
                    <a:cubicBezTo>
                      <a:pt x="3003748" y="13301407"/>
                      <a:pt x="2952672" y="13335050"/>
                      <a:pt x="2896182" y="13335000"/>
                    </a:cubicBezTo>
                    <a:lnTo>
                      <a:pt x="2831130" y="13335000"/>
                    </a:lnTo>
                    <a:cubicBezTo>
                      <a:pt x="2819266" y="13335010"/>
                      <a:pt x="2808190" y="13329057"/>
                      <a:pt x="2801655" y="13319153"/>
                    </a:cubicBezTo>
                    <a:cubicBezTo>
                      <a:pt x="2795120" y="13309252"/>
                      <a:pt x="2794000" y="13296727"/>
                      <a:pt x="2798675" y="13285822"/>
                    </a:cubicBezTo>
                    <a:lnTo>
                      <a:pt x="2989316" y="12841111"/>
                    </a:lnTo>
                    <a:lnTo>
                      <a:pt x="3059448" y="12665710"/>
                    </a:lnTo>
                    <a:cubicBezTo>
                      <a:pt x="3102318" y="12558572"/>
                      <a:pt x="3206095" y="12488325"/>
                      <a:pt x="3321491" y="12488333"/>
                    </a:cubicBezTo>
                    <a:lnTo>
                      <a:pt x="3503807" y="12488333"/>
                    </a:lnTo>
                    <a:cubicBezTo>
                      <a:pt x="3619203" y="12488325"/>
                      <a:pt x="3722980" y="12558572"/>
                      <a:pt x="3765850" y="12665710"/>
                    </a:cubicBezTo>
                    <a:lnTo>
                      <a:pt x="3835982" y="12841111"/>
                    </a:lnTo>
                    <a:lnTo>
                      <a:pt x="4026553" y="13285822"/>
                    </a:lnTo>
                    <a:cubicBezTo>
                      <a:pt x="4031228" y="13296727"/>
                      <a:pt x="4030107" y="13309252"/>
                      <a:pt x="4023572" y="13319153"/>
                    </a:cubicBezTo>
                    <a:cubicBezTo>
                      <a:pt x="4017037" y="13329057"/>
                      <a:pt x="4005962" y="13335010"/>
                      <a:pt x="3994097" y="13335000"/>
                    </a:cubicBezTo>
                    <a:lnTo>
                      <a:pt x="3929045" y="13335000"/>
                    </a:lnTo>
                    <a:cubicBezTo>
                      <a:pt x="3872607" y="13334994"/>
                      <a:pt x="3821601" y="13301359"/>
                      <a:pt x="3799364" y="13249486"/>
                    </a:cubicBezTo>
                    <a:lnTo>
                      <a:pt x="3624316" y="12841111"/>
                    </a:lnTo>
                    <a:lnTo>
                      <a:pt x="3822295" y="13501229"/>
                    </a:lnTo>
                    <a:cubicBezTo>
                      <a:pt x="3825508" y="13511914"/>
                      <a:pt x="3823477" y="13523490"/>
                      <a:pt x="3816818" y="13532443"/>
                    </a:cubicBezTo>
                    <a:cubicBezTo>
                      <a:pt x="3810159" y="13541396"/>
                      <a:pt x="3799656" y="13546671"/>
                      <a:pt x="3788499" y="13546667"/>
                    </a:cubicBezTo>
                    <a:lnTo>
                      <a:pt x="3690708" y="13546667"/>
                    </a:lnTo>
                    <a:lnTo>
                      <a:pt x="3644424" y="14149070"/>
                    </a:lnTo>
                    <a:cubicBezTo>
                      <a:pt x="3643021" y="14167472"/>
                      <a:pt x="3627672" y="14181684"/>
                      <a:pt x="3609217" y="14181667"/>
                    </a:cubicBezTo>
                    <a:lnTo>
                      <a:pt x="3601315" y="14181667"/>
                    </a:lnTo>
                    <a:cubicBezTo>
                      <a:pt x="3525482" y="14181685"/>
                      <a:pt x="3463194" y="14121765"/>
                      <a:pt x="3460274" y="14045988"/>
                    </a:cubicBezTo>
                    <a:lnTo>
                      <a:pt x="3441153" y="13546667"/>
                    </a:lnTo>
                    <a:lnTo>
                      <a:pt x="3384145" y="13546667"/>
                    </a:lnTo>
                    <a:lnTo>
                      <a:pt x="3364953" y="14045988"/>
                    </a:lnTo>
                    <a:cubicBezTo>
                      <a:pt x="3362034" y="14121765"/>
                      <a:pt x="3299746" y="14181685"/>
                      <a:pt x="3223913" y="14181667"/>
                    </a:cubicBezTo>
                    <a:lnTo>
                      <a:pt x="3216011" y="14181667"/>
                    </a:lnTo>
                    <a:cubicBezTo>
                      <a:pt x="3197555" y="14181684"/>
                      <a:pt x="3182206" y="14167472"/>
                      <a:pt x="3180803" y="14149070"/>
                    </a:cubicBezTo>
                    <a:lnTo>
                      <a:pt x="3134519" y="13546667"/>
                    </a:lnTo>
                    <a:lnTo>
                      <a:pt x="3036729" y="13546667"/>
                    </a:lnTo>
                    <a:cubicBezTo>
                      <a:pt x="3025571" y="13546671"/>
                      <a:pt x="3015069" y="13541396"/>
                      <a:pt x="3008410" y="13532443"/>
                    </a:cubicBezTo>
                    <a:cubicBezTo>
                      <a:pt x="3001750" y="13523490"/>
                      <a:pt x="2999719" y="13511914"/>
                      <a:pt x="3002933" y="13501229"/>
                    </a:cubicBezTo>
                    <a:lnTo>
                      <a:pt x="3200982" y="12841111"/>
                    </a:lnTo>
                    <a:moveTo>
                      <a:pt x="4809649" y="11923888"/>
                    </a:moveTo>
                    <a:cubicBezTo>
                      <a:pt x="4692749" y="11923888"/>
                      <a:pt x="4597982" y="12018654"/>
                      <a:pt x="4597982" y="12135556"/>
                    </a:cubicBezTo>
                    <a:lnTo>
                      <a:pt x="4597982" y="12206111"/>
                    </a:lnTo>
                    <a:cubicBezTo>
                      <a:pt x="4597982" y="12323011"/>
                      <a:pt x="4692749" y="12417777"/>
                      <a:pt x="4809649" y="12417777"/>
                    </a:cubicBezTo>
                    <a:cubicBezTo>
                      <a:pt x="4926549" y="12417777"/>
                      <a:pt x="5021316" y="12323011"/>
                      <a:pt x="5021316" y="12206111"/>
                    </a:cubicBezTo>
                    <a:lnTo>
                      <a:pt x="5021316" y="12135556"/>
                    </a:lnTo>
                    <a:cubicBezTo>
                      <a:pt x="5021316" y="12018654"/>
                      <a:pt x="4926549" y="11923888"/>
                      <a:pt x="4809649" y="11923888"/>
                    </a:cubicBezTo>
                    <a:moveTo>
                      <a:pt x="4597982" y="12841111"/>
                    </a:moveTo>
                    <a:lnTo>
                      <a:pt x="4423004" y="13249486"/>
                    </a:lnTo>
                    <a:cubicBezTo>
                      <a:pt x="4400748" y="13301407"/>
                      <a:pt x="4349672" y="13335050"/>
                      <a:pt x="4293182" y="13335000"/>
                    </a:cubicBezTo>
                    <a:lnTo>
                      <a:pt x="4228130" y="13335000"/>
                    </a:lnTo>
                    <a:cubicBezTo>
                      <a:pt x="4216265" y="13335010"/>
                      <a:pt x="4205191" y="13329057"/>
                      <a:pt x="4198655" y="13319153"/>
                    </a:cubicBezTo>
                    <a:cubicBezTo>
                      <a:pt x="4192120" y="13309252"/>
                      <a:pt x="4191000" y="13296727"/>
                      <a:pt x="4195674" y="13285822"/>
                    </a:cubicBezTo>
                    <a:lnTo>
                      <a:pt x="4386316" y="12841111"/>
                    </a:lnTo>
                    <a:lnTo>
                      <a:pt x="4456448" y="12665710"/>
                    </a:lnTo>
                    <a:cubicBezTo>
                      <a:pt x="4499318" y="12558572"/>
                      <a:pt x="4603095" y="12488325"/>
                      <a:pt x="4718491" y="12488333"/>
                    </a:cubicBezTo>
                    <a:lnTo>
                      <a:pt x="4900807" y="12488333"/>
                    </a:lnTo>
                    <a:cubicBezTo>
                      <a:pt x="5016203" y="12488325"/>
                      <a:pt x="5119980" y="12558572"/>
                      <a:pt x="5162850" y="12665710"/>
                    </a:cubicBezTo>
                    <a:lnTo>
                      <a:pt x="5232982" y="12841111"/>
                    </a:lnTo>
                    <a:lnTo>
                      <a:pt x="5423553" y="13285822"/>
                    </a:lnTo>
                    <a:cubicBezTo>
                      <a:pt x="5428228" y="13296727"/>
                      <a:pt x="5427107" y="13309252"/>
                      <a:pt x="5420572" y="13319153"/>
                    </a:cubicBezTo>
                    <a:cubicBezTo>
                      <a:pt x="5414037" y="13329057"/>
                      <a:pt x="5402962" y="13335010"/>
                      <a:pt x="5391097" y="13335000"/>
                    </a:cubicBezTo>
                    <a:lnTo>
                      <a:pt x="5326045" y="13335000"/>
                    </a:lnTo>
                    <a:cubicBezTo>
                      <a:pt x="5269607" y="13334994"/>
                      <a:pt x="5218601" y="13301359"/>
                      <a:pt x="5196364" y="13249486"/>
                    </a:cubicBezTo>
                    <a:lnTo>
                      <a:pt x="5021316" y="12841111"/>
                    </a:lnTo>
                    <a:lnTo>
                      <a:pt x="5219295" y="13501229"/>
                    </a:lnTo>
                    <a:cubicBezTo>
                      <a:pt x="5222508" y="13511914"/>
                      <a:pt x="5220477" y="13523490"/>
                      <a:pt x="5213818" y="13532443"/>
                    </a:cubicBezTo>
                    <a:cubicBezTo>
                      <a:pt x="5207159" y="13541396"/>
                      <a:pt x="5196656" y="13546671"/>
                      <a:pt x="5185499" y="13546667"/>
                    </a:cubicBezTo>
                    <a:lnTo>
                      <a:pt x="5087708" y="13546667"/>
                    </a:lnTo>
                    <a:lnTo>
                      <a:pt x="5041424" y="14149070"/>
                    </a:lnTo>
                    <a:cubicBezTo>
                      <a:pt x="5040021" y="14167472"/>
                      <a:pt x="5024672" y="14181684"/>
                      <a:pt x="5006217" y="14181667"/>
                    </a:cubicBezTo>
                    <a:lnTo>
                      <a:pt x="4998315" y="14181667"/>
                    </a:lnTo>
                    <a:cubicBezTo>
                      <a:pt x="4922482" y="14181685"/>
                      <a:pt x="4860194" y="14121765"/>
                      <a:pt x="4857274" y="14045988"/>
                    </a:cubicBezTo>
                    <a:lnTo>
                      <a:pt x="4838153" y="13546667"/>
                    </a:lnTo>
                    <a:lnTo>
                      <a:pt x="4781145" y="13546667"/>
                    </a:lnTo>
                    <a:lnTo>
                      <a:pt x="4761953" y="14045988"/>
                    </a:lnTo>
                    <a:cubicBezTo>
                      <a:pt x="4759034" y="14121765"/>
                      <a:pt x="4696746" y="14181685"/>
                      <a:pt x="4620913" y="14181667"/>
                    </a:cubicBezTo>
                    <a:lnTo>
                      <a:pt x="4613011" y="14181667"/>
                    </a:lnTo>
                    <a:cubicBezTo>
                      <a:pt x="4594555" y="14181684"/>
                      <a:pt x="4579206" y="14167472"/>
                      <a:pt x="4577803" y="14149070"/>
                    </a:cubicBezTo>
                    <a:lnTo>
                      <a:pt x="4531519" y="13546667"/>
                    </a:lnTo>
                    <a:lnTo>
                      <a:pt x="4433729" y="13546667"/>
                    </a:lnTo>
                    <a:cubicBezTo>
                      <a:pt x="4422571" y="13546671"/>
                      <a:pt x="4412069" y="13541396"/>
                      <a:pt x="4405410" y="13532443"/>
                    </a:cubicBezTo>
                    <a:cubicBezTo>
                      <a:pt x="4398750" y="13523490"/>
                      <a:pt x="4396720" y="13511914"/>
                      <a:pt x="4399933" y="13501229"/>
                    </a:cubicBezTo>
                    <a:lnTo>
                      <a:pt x="4597982" y="12841111"/>
                    </a:lnTo>
                    <a:moveTo>
                      <a:pt x="6206649" y="11923888"/>
                    </a:moveTo>
                    <a:cubicBezTo>
                      <a:pt x="6089749" y="11923888"/>
                      <a:pt x="5994982" y="12018654"/>
                      <a:pt x="5994982" y="12135556"/>
                    </a:cubicBezTo>
                    <a:lnTo>
                      <a:pt x="5994982" y="12206111"/>
                    </a:lnTo>
                    <a:cubicBezTo>
                      <a:pt x="5994982" y="12323011"/>
                      <a:pt x="6089749" y="12417777"/>
                      <a:pt x="6206649" y="12417777"/>
                    </a:cubicBezTo>
                    <a:cubicBezTo>
                      <a:pt x="6323549" y="12417777"/>
                      <a:pt x="6418316" y="12323011"/>
                      <a:pt x="6418316" y="12206111"/>
                    </a:cubicBezTo>
                    <a:lnTo>
                      <a:pt x="6418316" y="12135556"/>
                    </a:lnTo>
                    <a:cubicBezTo>
                      <a:pt x="6418316" y="12018654"/>
                      <a:pt x="6323549" y="11923888"/>
                      <a:pt x="6206649" y="11923888"/>
                    </a:cubicBezTo>
                    <a:moveTo>
                      <a:pt x="5994982" y="12841111"/>
                    </a:moveTo>
                    <a:lnTo>
                      <a:pt x="5820004" y="13249486"/>
                    </a:lnTo>
                    <a:cubicBezTo>
                      <a:pt x="5797748" y="13301407"/>
                      <a:pt x="5746672" y="13335050"/>
                      <a:pt x="5690182" y="13335000"/>
                    </a:cubicBezTo>
                    <a:lnTo>
                      <a:pt x="5625130" y="13335000"/>
                    </a:lnTo>
                    <a:cubicBezTo>
                      <a:pt x="5613265" y="13335010"/>
                      <a:pt x="5602191" y="13329057"/>
                      <a:pt x="5595655" y="13319153"/>
                    </a:cubicBezTo>
                    <a:cubicBezTo>
                      <a:pt x="5589120" y="13309252"/>
                      <a:pt x="5588000" y="13296727"/>
                      <a:pt x="5592674" y="13285822"/>
                    </a:cubicBezTo>
                    <a:lnTo>
                      <a:pt x="5783316" y="12841111"/>
                    </a:lnTo>
                    <a:lnTo>
                      <a:pt x="5853448" y="12665710"/>
                    </a:lnTo>
                    <a:cubicBezTo>
                      <a:pt x="5896318" y="12558572"/>
                      <a:pt x="6000095" y="12488325"/>
                      <a:pt x="6115491" y="12488333"/>
                    </a:cubicBezTo>
                    <a:lnTo>
                      <a:pt x="6297807" y="12488333"/>
                    </a:lnTo>
                    <a:cubicBezTo>
                      <a:pt x="6413203" y="12488325"/>
                      <a:pt x="6516980" y="12558572"/>
                      <a:pt x="6559850" y="12665710"/>
                    </a:cubicBezTo>
                    <a:lnTo>
                      <a:pt x="6629982" y="12841111"/>
                    </a:lnTo>
                    <a:lnTo>
                      <a:pt x="6820553" y="13285822"/>
                    </a:lnTo>
                    <a:cubicBezTo>
                      <a:pt x="6825228" y="13296727"/>
                      <a:pt x="6824107" y="13309252"/>
                      <a:pt x="6817572" y="13319153"/>
                    </a:cubicBezTo>
                    <a:cubicBezTo>
                      <a:pt x="6811037" y="13329057"/>
                      <a:pt x="6799962" y="13335010"/>
                      <a:pt x="6788097" y="13335000"/>
                    </a:cubicBezTo>
                    <a:lnTo>
                      <a:pt x="6723045" y="13335000"/>
                    </a:lnTo>
                    <a:cubicBezTo>
                      <a:pt x="6666607" y="13334994"/>
                      <a:pt x="6615601" y="13301359"/>
                      <a:pt x="6593364" y="13249486"/>
                    </a:cubicBezTo>
                    <a:lnTo>
                      <a:pt x="6418316" y="12841111"/>
                    </a:lnTo>
                    <a:lnTo>
                      <a:pt x="6616295" y="13501229"/>
                    </a:lnTo>
                    <a:cubicBezTo>
                      <a:pt x="6619508" y="13511914"/>
                      <a:pt x="6617477" y="13523490"/>
                      <a:pt x="6610818" y="13532443"/>
                    </a:cubicBezTo>
                    <a:cubicBezTo>
                      <a:pt x="6604159" y="13541396"/>
                      <a:pt x="6593656" y="13546671"/>
                      <a:pt x="6582498" y="13546667"/>
                    </a:cubicBezTo>
                    <a:lnTo>
                      <a:pt x="6484708" y="13546667"/>
                    </a:lnTo>
                    <a:lnTo>
                      <a:pt x="6438424" y="14149070"/>
                    </a:lnTo>
                    <a:cubicBezTo>
                      <a:pt x="6437021" y="14167472"/>
                      <a:pt x="6421672" y="14181684"/>
                      <a:pt x="6403217" y="14181667"/>
                    </a:cubicBezTo>
                    <a:lnTo>
                      <a:pt x="6395315" y="14181667"/>
                    </a:lnTo>
                    <a:cubicBezTo>
                      <a:pt x="6319482" y="14181685"/>
                      <a:pt x="6257194" y="14121765"/>
                      <a:pt x="6254274" y="14045988"/>
                    </a:cubicBezTo>
                    <a:lnTo>
                      <a:pt x="6235153" y="13546667"/>
                    </a:lnTo>
                    <a:lnTo>
                      <a:pt x="6178145" y="13546667"/>
                    </a:lnTo>
                    <a:lnTo>
                      <a:pt x="6158953" y="14045988"/>
                    </a:lnTo>
                    <a:cubicBezTo>
                      <a:pt x="6156034" y="14121765"/>
                      <a:pt x="6093746" y="14181685"/>
                      <a:pt x="6017913" y="14181667"/>
                    </a:cubicBezTo>
                    <a:lnTo>
                      <a:pt x="6010011" y="14181667"/>
                    </a:lnTo>
                    <a:cubicBezTo>
                      <a:pt x="5991555" y="14181684"/>
                      <a:pt x="5976206" y="14167472"/>
                      <a:pt x="5974803" y="14149070"/>
                    </a:cubicBezTo>
                    <a:lnTo>
                      <a:pt x="5928519" y="13546667"/>
                    </a:lnTo>
                    <a:lnTo>
                      <a:pt x="5830729" y="13546667"/>
                    </a:lnTo>
                    <a:cubicBezTo>
                      <a:pt x="5819571" y="13546671"/>
                      <a:pt x="5809069" y="13541396"/>
                      <a:pt x="5802410" y="13532443"/>
                    </a:cubicBezTo>
                    <a:cubicBezTo>
                      <a:pt x="5795750" y="13523490"/>
                      <a:pt x="5793720" y="13511914"/>
                      <a:pt x="5796933" y="13501229"/>
                    </a:cubicBezTo>
                    <a:lnTo>
                      <a:pt x="5994982" y="12841111"/>
                    </a:lnTo>
                    <a:moveTo>
                      <a:pt x="7603649" y="11923888"/>
                    </a:moveTo>
                    <a:cubicBezTo>
                      <a:pt x="7486748" y="11923888"/>
                      <a:pt x="7391982" y="12018654"/>
                      <a:pt x="7391982" y="12135556"/>
                    </a:cubicBezTo>
                    <a:lnTo>
                      <a:pt x="7391982" y="12206111"/>
                    </a:lnTo>
                    <a:cubicBezTo>
                      <a:pt x="7391982" y="12323011"/>
                      <a:pt x="7486748" y="12417777"/>
                      <a:pt x="7603649" y="12417777"/>
                    </a:cubicBezTo>
                    <a:cubicBezTo>
                      <a:pt x="7720550" y="12417777"/>
                      <a:pt x="7815316" y="12323011"/>
                      <a:pt x="7815316" y="12206111"/>
                    </a:cubicBezTo>
                    <a:lnTo>
                      <a:pt x="7815316" y="12135556"/>
                    </a:lnTo>
                    <a:cubicBezTo>
                      <a:pt x="7815316" y="12018654"/>
                      <a:pt x="7720550" y="11923888"/>
                      <a:pt x="7603649" y="11923888"/>
                    </a:cubicBezTo>
                    <a:moveTo>
                      <a:pt x="7391982" y="12841111"/>
                    </a:moveTo>
                    <a:lnTo>
                      <a:pt x="7217004" y="13249486"/>
                    </a:lnTo>
                    <a:cubicBezTo>
                      <a:pt x="7194748" y="13301407"/>
                      <a:pt x="7143672" y="13335050"/>
                      <a:pt x="7087182" y="13335000"/>
                    </a:cubicBezTo>
                    <a:lnTo>
                      <a:pt x="7022130" y="13335000"/>
                    </a:lnTo>
                    <a:cubicBezTo>
                      <a:pt x="7010266" y="13335010"/>
                      <a:pt x="6999191" y="13329057"/>
                      <a:pt x="6992655" y="13319153"/>
                    </a:cubicBezTo>
                    <a:cubicBezTo>
                      <a:pt x="6986120" y="13309252"/>
                      <a:pt x="6985000" y="13296727"/>
                      <a:pt x="6989675" y="13285822"/>
                    </a:cubicBezTo>
                    <a:lnTo>
                      <a:pt x="7180316" y="12841111"/>
                    </a:lnTo>
                    <a:lnTo>
                      <a:pt x="7250448" y="12665710"/>
                    </a:lnTo>
                    <a:cubicBezTo>
                      <a:pt x="7293318" y="12558572"/>
                      <a:pt x="7397094" y="12488325"/>
                      <a:pt x="7512491" y="12488333"/>
                    </a:cubicBezTo>
                    <a:lnTo>
                      <a:pt x="7694807" y="12488333"/>
                    </a:lnTo>
                    <a:cubicBezTo>
                      <a:pt x="7810204" y="12488325"/>
                      <a:pt x="7913980" y="12558572"/>
                      <a:pt x="7956850" y="12665710"/>
                    </a:cubicBezTo>
                    <a:lnTo>
                      <a:pt x="8026982" y="12841111"/>
                    </a:lnTo>
                    <a:lnTo>
                      <a:pt x="8217553" y="13285822"/>
                    </a:lnTo>
                    <a:cubicBezTo>
                      <a:pt x="8222228" y="13296727"/>
                      <a:pt x="8221107" y="13309252"/>
                      <a:pt x="8214572" y="13319153"/>
                    </a:cubicBezTo>
                    <a:cubicBezTo>
                      <a:pt x="8208037" y="13329057"/>
                      <a:pt x="8196962" y="13335010"/>
                      <a:pt x="8185097" y="13335000"/>
                    </a:cubicBezTo>
                    <a:lnTo>
                      <a:pt x="8120045" y="13335000"/>
                    </a:lnTo>
                    <a:cubicBezTo>
                      <a:pt x="8063607" y="13334994"/>
                      <a:pt x="8012601" y="13301359"/>
                      <a:pt x="7990364" y="13249486"/>
                    </a:cubicBezTo>
                    <a:lnTo>
                      <a:pt x="7815316" y="12841111"/>
                    </a:lnTo>
                    <a:lnTo>
                      <a:pt x="8013295" y="13501229"/>
                    </a:lnTo>
                    <a:cubicBezTo>
                      <a:pt x="8016508" y="13511914"/>
                      <a:pt x="8014477" y="13523490"/>
                      <a:pt x="8007818" y="13532443"/>
                    </a:cubicBezTo>
                    <a:cubicBezTo>
                      <a:pt x="8001159" y="13541396"/>
                      <a:pt x="7990656" y="13546671"/>
                      <a:pt x="7979498" y="13546667"/>
                    </a:cubicBezTo>
                    <a:lnTo>
                      <a:pt x="7881709" y="13546667"/>
                    </a:lnTo>
                    <a:lnTo>
                      <a:pt x="7835424" y="14149070"/>
                    </a:lnTo>
                    <a:cubicBezTo>
                      <a:pt x="7834022" y="14167472"/>
                      <a:pt x="7818672" y="14181684"/>
                      <a:pt x="7800217" y="14181667"/>
                    </a:cubicBezTo>
                    <a:lnTo>
                      <a:pt x="7792314" y="14181667"/>
                    </a:lnTo>
                    <a:cubicBezTo>
                      <a:pt x="7716482" y="14181685"/>
                      <a:pt x="7654193" y="14121765"/>
                      <a:pt x="7651274" y="14045988"/>
                    </a:cubicBezTo>
                    <a:lnTo>
                      <a:pt x="7632153" y="13546667"/>
                    </a:lnTo>
                    <a:lnTo>
                      <a:pt x="7575145" y="13546667"/>
                    </a:lnTo>
                    <a:lnTo>
                      <a:pt x="7555953" y="14045988"/>
                    </a:lnTo>
                    <a:cubicBezTo>
                      <a:pt x="7553034" y="14121765"/>
                      <a:pt x="7490746" y="14181685"/>
                      <a:pt x="7414913" y="14181667"/>
                    </a:cubicBezTo>
                    <a:lnTo>
                      <a:pt x="7407011" y="14181667"/>
                    </a:lnTo>
                    <a:cubicBezTo>
                      <a:pt x="7388555" y="14181684"/>
                      <a:pt x="7373206" y="14167472"/>
                      <a:pt x="7371803" y="14149070"/>
                    </a:cubicBezTo>
                    <a:lnTo>
                      <a:pt x="7325519" y="13546667"/>
                    </a:lnTo>
                    <a:lnTo>
                      <a:pt x="7227729" y="13546667"/>
                    </a:lnTo>
                    <a:cubicBezTo>
                      <a:pt x="7216571" y="13546671"/>
                      <a:pt x="7206069" y="13541396"/>
                      <a:pt x="7199409" y="13532443"/>
                    </a:cubicBezTo>
                    <a:cubicBezTo>
                      <a:pt x="7192750" y="13523490"/>
                      <a:pt x="7190719" y="13511914"/>
                      <a:pt x="7193933" y="13501229"/>
                    </a:cubicBezTo>
                    <a:lnTo>
                      <a:pt x="7391982" y="12841111"/>
                    </a:lnTo>
                    <a:moveTo>
                      <a:pt x="9000649" y="11923888"/>
                    </a:moveTo>
                    <a:cubicBezTo>
                      <a:pt x="8883748" y="11923888"/>
                      <a:pt x="8788982" y="12018654"/>
                      <a:pt x="8788982" y="12135556"/>
                    </a:cubicBezTo>
                    <a:lnTo>
                      <a:pt x="8788982" y="12206111"/>
                    </a:lnTo>
                    <a:cubicBezTo>
                      <a:pt x="8788982" y="12323011"/>
                      <a:pt x="8883748" y="12417777"/>
                      <a:pt x="9000649" y="12417777"/>
                    </a:cubicBezTo>
                    <a:cubicBezTo>
                      <a:pt x="9117550" y="12417777"/>
                      <a:pt x="9212316" y="12323011"/>
                      <a:pt x="9212316" y="12206111"/>
                    </a:cubicBezTo>
                    <a:lnTo>
                      <a:pt x="9212316" y="12135556"/>
                    </a:lnTo>
                    <a:cubicBezTo>
                      <a:pt x="9212316" y="12018654"/>
                      <a:pt x="9117550" y="11923888"/>
                      <a:pt x="9000649" y="11923888"/>
                    </a:cubicBezTo>
                    <a:moveTo>
                      <a:pt x="8788982" y="12841111"/>
                    </a:moveTo>
                    <a:lnTo>
                      <a:pt x="8614004" y="13249486"/>
                    </a:lnTo>
                    <a:cubicBezTo>
                      <a:pt x="8591748" y="13301407"/>
                      <a:pt x="8540672" y="13335050"/>
                      <a:pt x="8484182" y="13335000"/>
                    </a:cubicBezTo>
                    <a:lnTo>
                      <a:pt x="8419130" y="13335000"/>
                    </a:lnTo>
                    <a:cubicBezTo>
                      <a:pt x="8407266" y="13335010"/>
                      <a:pt x="8396191" y="13329057"/>
                      <a:pt x="8389655" y="13319153"/>
                    </a:cubicBezTo>
                    <a:cubicBezTo>
                      <a:pt x="8383120" y="13309252"/>
                      <a:pt x="8382000" y="13296727"/>
                      <a:pt x="8386675" y="13285822"/>
                    </a:cubicBezTo>
                    <a:lnTo>
                      <a:pt x="8577316" y="12841111"/>
                    </a:lnTo>
                    <a:lnTo>
                      <a:pt x="8647448" y="12665710"/>
                    </a:lnTo>
                    <a:cubicBezTo>
                      <a:pt x="8690318" y="12558572"/>
                      <a:pt x="8794094" y="12488325"/>
                      <a:pt x="8909491" y="12488333"/>
                    </a:cubicBezTo>
                    <a:lnTo>
                      <a:pt x="9091807" y="12488333"/>
                    </a:lnTo>
                    <a:cubicBezTo>
                      <a:pt x="9207204" y="12488325"/>
                      <a:pt x="9310980" y="12558572"/>
                      <a:pt x="9353850" y="12665710"/>
                    </a:cubicBezTo>
                    <a:lnTo>
                      <a:pt x="9423982" y="12841111"/>
                    </a:lnTo>
                    <a:lnTo>
                      <a:pt x="9614553" y="13285822"/>
                    </a:lnTo>
                    <a:cubicBezTo>
                      <a:pt x="9619228" y="13296727"/>
                      <a:pt x="9618107" y="13309252"/>
                      <a:pt x="9611572" y="13319153"/>
                    </a:cubicBezTo>
                    <a:cubicBezTo>
                      <a:pt x="9605037" y="13329057"/>
                      <a:pt x="9593962" y="13335010"/>
                      <a:pt x="9582097" y="13335000"/>
                    </a:cubicBezTo>
                    <a:lnTo>
                      <a:pt x="9517045" y="13335000"/>
                    </a:lnTo>
                    <a:cubicBezTo>
                      <a:pt x="9460607" y="13334994"/>
                      <a:pt x="9409601" y="13301359"/>
                      <a:pt x="9387364" y="13249486"/>
                    </a:cubicBezTo>
                    <a:lnTo>
                      <a:pt x="9212316" y="12841111"/>
                    </a:lnTo>
                    <a:lnTo>
                      <a:pt x="9410295" y="13501229"/>
                    </a:lnTo>
                    <a:cubicBezTo>
                      <a:pt x="9413508" y="13511914"/>
                      <a:pt x="9411477" y="13523490"/>
                      <a:pt x="9404818" y="13532443"/>
                    </a:cubicBezTo>
                    <a:cubicBezTo>
                      <a:pt x="9398159" y="13541396"/>
                      <a:pt x="9387656" y="13546671"/>
                      <a:pt x="9376498" y="13546667"/>
                    </a:cubicBezTo>
                    <a:lnTo>
                      <a:pt x="9278709" y="13546667"/>
                    </a:lnTo>
                    <a:lnTo>
                      <a:pt x="9232424" y="14149070"/>
                    </a:lnTo>
                    <a:cubicBezTo>
                      <a:pt x="9231022" y="14167472"/>
                      <a:pt x="9215672" y="14181684"/>
                      <a:pt x="9197217" y="14181667"/>
                    </a:cubicBezTo>
                    <a:lnTo>
                      <a:pt x="9189314" y="14181667"/>
                    </a:lnTo>
                    <a:cubicBezTo>
                      <a:pt x="9113482" y="14181685"/>
                      <a:pt x="9051193" y="14121765"/>
                      <a:pt x="9048274" y="14045988"/>
                    </a:cubicBezTo>
                    <a:lnTo>
                      <a:pt x="9029153" y="13546667"/>
                    </a:lnTo>
                    <a:lnTo>
                      <a:pt x="8972145" y="13546667"/>
                    </a:lnTo>
                    <a:lnTo>
                      <a:pt x="8952953" y="14045988"/>
                    </a:lnTo>
                    <a:cubicBezTo>
                      <a:pt x="8950034" y="14121765"/>
                      <a:pt x="8887746" y="14181685"/>
                      <a:pt x="8811913" y="14181667"/>
                    </a:cubicBezTo>
                    <a:lnTo>
                      <a:pt x="8804011" y="14181667"/>
                    </a:lnTo>
                    <a:cubicBezTo>
                      <a:pt x="8785555" y="14181684"/>
                      <a:pt x="8770206" y="14167472"/>
                      <a:pt x="8768803" y="14149070"/>
                    </a:cubicBezTo>
                    <a:lnTo>
                      <a:pt x="8722519" y="13546667"/>
                    </a:lnTo>
                    <a:lnTo>
                      <a:pt x="8624729" y="13546667"/>
                    </a:lnTo>
                    <a:cubicBezTo>
                      <a:pt x="8613571" y="13546671"/>
                      <a:pt x="8603069" y="13541396"/>
                      <a:pt x="8596409" y="13532443"/>
                    </a:cubicBezTo>
                    <a:cubicBezTo>
                      <a:pt x="8589750" y="13523490"/>
                      <a:pt x="8587719" y="13511914"/>
                      <a:pt x="8590933" y="13501229"/>
                    </a:cubicBezTo>
                    <a:lnTo>
                      <a:pt x="8788982" y="12841111"/>
                    </a:lnTo>
                    <a:moveTo>
                      <a:pt x="10397649" y="11923888"/>
                    </a:moveTo>
                    <a:cubicBezTo>
                      <a:pt x="10280748" y="11923888"/>
                      <a:pt x="10185982" y="12018654"/>
                      <a:pt x="10185982" y="12135556"/>
                    </a:cubicBezTo>
                    <a:lnTo>
                      <a:pt x="10185982" y="12206111"/>
                    </a:lnTo>
                    <a:cubicBezTo>
                      <a:pt x="10185982" y="12323011"/>
                      <a:pt x="10280748" y="12417777"/>
                      <a:pt x="10397649" y="12417777"/>
                    </a:cubicBezTo>
                    <a:cubicBezTo>
                      <a:pt x="10514550" y="12417777"/>
                      <a:pt x="10609316" y="12323011"/>
                      <a:pt x="10609316" y="12206111"/>
                    </a:cubicBezTo>
                    <a:lnTo>
                      <a:pt x="10609316" y="12135556"/>
                    </a:lnTo>
                    <a:cubicBezTo>
                      <a:pt x="10609316" y="12018654"/>
                      <a:pt x="10514550" y="11923888"/>
                      <a:pt x="10397649" y="11923888"/>
                    </a:cubicBezTo>
                    <a:moveTo>
                      <a:pt x="10185982" y="12841111"/>
                    </a:moveTo>
                    <a:lnTo>
                      <a:pt x="10011004" y="13249486"/>
                    </a:lnTo>
                    <a:cubicBezTo>
                      <a:pt x="9988748" y="13301407"/>
                      <a:pt x="9937672" y="13335050"/>
                      <a:pt x="9881182" y="13335000"/>
                    </a:cubicBezTo>
                    <a:lnTo>
                      <a:pt x="9816130" y="13335000"/>
                    </a:lnTo>
                    <a:cubicBezTo>
                      <a:pt x="9804266" y="13335010"/>
                      <a:pt x="9793191" y="13329057"/>
                      <a:pt x="9786655" y="13319153"/>
                    </a:cubicBezTo>
                    <a:cubicBezTo>
                      <a:pt x="9780120" y="13309252"/>
                      <a:pt x="9779000" y="13296727"/>
                      <a:pt x="9783675" y="13285822"/>
                    </a:cubicBezTo>
                    <a:lnTo>
                      <a:pt x="9974316" y="12841111"/>
                    </a:lnTo>
                    <a:lnTo>
                      <a:pt x="10044448" y="12665710"/>
                    </a:lnTo>
                    <a:cubicBezTo>
                      <a:pt x="10087318" y="12558572"/>
                      <a:pt x="10191094" y="12488325"/>
                      <a:pt x="10306491" y="12488333"/>
                    </a:cubicBezTo>
                    <a:lnTo>
                      <a:pt x="10488807" y="12488333"/>
                    </a:lnTo>
                    <a:cubicBezTo>
                      <a:pt x="10604204" y="12488325"/>
                      <a:pt x="10707980" y="12558572"/>
                      <a:pt x="10750850" y="12665710"/>
                    </a:cubicBezTo>
                    <a:lnTo>
                      <a:pt x="10820982" y="12841111"/>
                    </a:lnTo>
                    <a:lnTo>
                      <a:pt x="11011553" y="13285822"/>
                    </a:lnTo>
                    <a:cubicBezTo>
                      <a:pt x="11016228" y="13296727"/>
                      <a:pt x="11015107" y="13309252"/>
                      <a:pt x="11008572" y="13319153"/>
                    </a:cubicBezTo>
                    <a:cubicBezTo>
                      <a:pt x="11002037" y="13329057"/>
                      <a:pt x="10990962" y="13335010"/>
                      <a:pt x="10979097" y="13335000"/>
                    </a:cubicBezTo>
                    <a:lnTo>
                      <a:pt x="10914045" y="13335000"/>
                    </a:lnTo>
                    <a:cubicBezTo>
                      <a:pt x="10857607" y="13334994"/>
                      <a:pt x="10806601" y="13301359"/>
                      <a:pt x="10784364" y="13249486"/>
                    </a:cubicBezTo>
                    <a:lnTo>
                      <a:pt x="10609316" y="12841111"/>
                    </a:lnTo>
                    <a:lnTo>
                      <a:pt x="10807295" y="13501229"/>
                    </a:lnTo>
                    <a:cubicBezTo>
                      <a:pt x="10810508" y="13511914"/>
                      <a:pt x="10808477" y="13523490"/>
                      <a:pt x="10801818" y="13532443"/>
                    </a:cubicBezTo>
                    <a:cubicBezTo>
                      <a:pt x="10795159" y="13541396"/>
                      <a:pt x="10784656" y="13546671"/>
                      <a:pt x="10773498" y="13546667"/>
                    </a:cubicBezTo>
                    <a:lnTo>
                      <a:pt x="10675709" y="13546667"/>
                    </a:lnTo>
                    <a:lnTo>
                      <a:pt x="10629424" y="14149070"/>
                    </a:lnTo>
                    <a:cubicBezTo>
                      <a:pt x="10628022" y="14167472"/>
                      <a:pt x="10612672" y="14181684"/>
                      <a:pt x="10594217" y="14181667"/>
                    </a:cubicBezTo>
                    <a:lnTo>
                      <a:pt x="10586314" y="14181667"/>
                    </a:lnTo>
                    <a:cubicBezTo>
                      <a:pt x="10510482" y="14181685"/>
                      <a:pt x="10448193" y="14121765"/>
                      <a:pt x="10445274" y="14045988"/>
                    </a:cubicBezTo>
                    <a:lnTo>
                      <a:pt x="10426153" y="13546667"/>
                    </a:lnTo>
                    <a:lnTo>
                      <a:pt x="10369145" y="13546667"/>
                    </a:lnTo>
                    <a:lnTo>
                      <a:pt x="10349953" y="14045988"/>
                    </a:lnTo>
                    <a:cubicBezTo>
                      <a:pt x="10347034" y="14121765"/>
                      <a:pt x="10284746" y="14181685"/>
                      <a:pt x="10208913" y="14181667"/>
                    </a:cubicBezTo>
                    <a:lnTo>
                      <a:pt x="10201011" y="14181667"/>
                    </a:lnTo>
                    <a:cubicBezTo>
                      <a:pt x="10182555" y="14181684"/>
                      <a:pt x="10167206" y="14167472"/>
                      <a:pt x="10165803" y="14149070"/>
                    </a:cubicBezTo>
                    <a:lnTo>
                      <a:pt x="10119519" y="13546667"/>
                    </a:lnTo>
                    <a:lnTo>
                      <a:pt x="10021729" y="13546667"/>
                    </a:lnTo>
                    <a:cubicBezTo>
                      <a:pt x="10010571" y="13546671"/>
                      <a:pt x="10000069" y="13541396"/>
                      <a:pt x="9993409" y="13532443"/>
                    </a:cubicBezTo>
                    <a:cubicBezTo>
                      <a:pt x="9986750" y="13523490"/>
                      <a:pt x="9984719" y="13511914"/>
                      <a:pt x="9987933" y="13501229"/>
                    </a:cubicBezTo>
                    <a:lnTo>
                      <a:pt x="10185982" y="12841111"/>
                    </a:lnTo>
                    <a:moveTo>
                      <a:pt x="11794649" y="11923888"/>
                    </a:moveTo>
                    <a:cubicBezTo>
                      <a:pt x="11677748" y="11923888"/>
                      <a:pt x="11582982" y="12018654"/>
                      <a:pt x="11582982" y="12135556"/>
                    </a:cubicBezTo>
                    <a:lnTo>
                      <a:pt x="11582982" y="12206111"/>
                    </a:lnTo>
                    <a:cubicBezTo>
                      <a:pt x="11582982" y="12323011"/>
                      <a:pt x="11677748" y="12417777"/>
                      <a:pt x="11794649" y="12417777"/>
                    </a:cubicBezTo>
                    <a:cubicBezTo>
                      <a:pt x="11911550" y="12417777"/>
                      <a:pt x="12006316" y="12323011"/>
                      <a:pt x="12006316" y="12206111"/>
                    </a:cubicBezTo>
                    <a:lnTo>
                      <a:pt x="12006316" y="12135556"/>
                    </a:lnTo>
                    <a:cubicBezTo>
                      <a:pt x="12006316" y="12018654"/>
                      <a:pt x="11911550" y="11923888"/>
                      <a:pt x="11794649" y="11923888"/>
                    </a:cubicBezTo>
                    <a:moveTo>
                      <a:pt x="11582982" y="12841111"/>
                    </a:moveTo>
                    <a:lnTo>
                      <a:pt x="11408004" y="13249486"/>
                    </a:lnTo>
                    <a:cubicBezTo>
                      <a:pt x="11385748" y="13301407"/>
                      <a:pt x="11334672" y="13335050"/>
                      <a:pt x="11278182" y="13335000"/>
                    </a:cubicBezTo>
                    <a:lnTo>
                      <a:pt x="11213130" y="13335000"/>
                    </a:lnTo>
                    <a:cubicBezTo>
                      <a:pt x="11201266" y="13335010"/>
                      <a:pt x="11190191" y="13329057"/>
                      <a:pt x="11183655" y="13319153"/>
                    </a:cubicBezTo>
                    <a:cubicBezTo>
                      <a:pt x="11177120" y="13309252"/>
                      <a:pt x="11176000" y="13296727"/>
                      <a:pt x="11180675" y="13285822"/>
                    </a:cubicBezTo>
                    <a:lnTo>
                      <a:pt x="11371316" y="12841111"/>
                    </a:lnTo>
                    <a:lnTo>
                      <a:pt x="11441448" y="12665710"/>
                    </a:lnTo>
                    <a:cubicBezTo>
                      <a:pt x="11484318" y="12558572"/>
                      <a:pt x="11588094" y="12488325"/>
                      <a:pt x="11703491" y="12488333"/>
                    </a:cubicBezTo>
                    <a:lnTo>
                      <a:pt x="11885807" y="12488333"/>
                    </a:lnTo>
                    <a:cubicBezTo>
                      <a:pt x="12001204" y="12488325"/>
                      <a:pt x="12104980" y="12558572"/>
                      <a:pt x="12147850" y="12665710"/>
                    </a:cubicBezTo>
                    <a:lnTo>
                      <a:pt x="12217982" y="12841111"/>
                    </a:lnTo>
                    <a:lnTo>
                      <a:pt x="12408553" y="13285822"/>
                    </a:lnTo>
                    <a:cubicBezTo>
                      <a:pt x="12413228" y="13296727"/>
                      <a:pt x="12412107" y="13309252"/>
                      <a:pt x="12405572" y="13319153"/>
                    </a:cubicBezTo>
                    <a:cubicBezTo>
                      <a:pt x="12399037" y="13329057"/>
                      <a:pt x="12387962" y="13335010"/>
                      <a:pt x="12376097" y="13335000"/>
                    </a:cubicBezTo>
                    <a:lnTo>
                      <a:pt x="12311045" y="13335000"/>
                    </a:lnTo>
                    <a:cubicBezTo>
                      <a:pt x="12254607" y="13334994"/>
                      <a:pt x="12203601" y="13301359"/>
                      <a:pt x="12181364" y="13249486"/>
                    </a:cubicBezTo>
                    <a:lnTo>
                      <a:pt x="12006316" y="12841111"/>
                    </a:lnTo>
                    <a:lnTo>
                      <a:pt x="12204295" y="13501229"/>
                    </a:lnTo>
                    <a:cubicBezTo>
                      <a:pt x="12207508" y="13511914"/>
                      <a:pt x="12205477" y="13523490"/>
                      <a:pt x="12198818" y="13532443"/>
                    </a:cubicBezTo>
                    <a:cubicBezTo>
                      <a:pt x="12192159" y="13541396"/>
                      <a:pt x="12181656" y="13546671"/>
                      <a:pt x="12170498" y="13546667"/>
                    </a:cubicBezTo>
                    <a:lnTo>
                      <a:pt x="12072709" y="13546667"/>
                    </a:lnTo>
                    <a:lnTo>
                      <a:pt x="12026424" y="14149070"/>
                    </a:lnTo>
                    <a:cubicBezTo>
                      <a:pt x="12025022" y="14167472"/>
                      <a:pt x="12009672" y="14181684"/>
                      <a:pt x="11991217" y="14181667"/>
                    </a:cubicBezTo>
                    <a:lnTo>
                      <a:pt x="11983314" y="14181667"/>
                    </a:lnTo>
                    <a:cubicBezTo>
                      <a:pt x="11907482" y="14181685"/>
                      <a:pt x="11845193" y="14121765"/>
                      <a:pt x="11842274" y="14045988"/>
                    </a:cubicBezTo>
                    <a:lnTo>
                      <a:pt x="11823153" y="13546667"/>
                    </a:lnTo>
                    <a:lnTo>
                      <a:pt x="11766145" y="13546667"/>
                    </a:lnTo>
                    <a:lnTo>
                      <a:pt x="11746953" y="14045988"/>
                    </a:lnTo>
                    <a:cubicBezTo>
                      <a:pt x="11744034" y="14121765"/>
                      <a:pt x="11681746" y="14181685"/>
                      <a:pt x="11605913" y="14181667"/>
                    </a:cubicBezTo>
                    <a:lnTo>
                      <a:pt x="11598011" y="14181667"/>
                    </a:lnTo>
                    <a:cubicBezTo>
                      <a:pt x="11579555" y="14181684"/>
                      <a:pt x="11564206" y="14167472"/>
                      <a:pt x="11562803" y="14149070"/>
                    </a:cubicBezTo>
                    <a:lnTo>
                      <a:pt x="11516519" y="13546667"/>
                    </a:lnTo>
                    <a:lnTo>
                      <a:pt x="11418729" y="13546667"/>
                    </a:lnTo>
                    <a:cubicBezTo>
                      <a:pt x="11407571" y="13546671"/>
                      <a:pt x="11397069" y="13541396"/>
                      <a:pt x="11390409" y="13532443"/>
                    </a:cubicBezTo>
                    <a:cubicBezTo>
                      <a:pt x="11383750" y="13523490"/>
                      <a:pt x="11381719" y="13511914"/>
                      <a:pt x="11384933" y="13501229"/>
                    </a:cubicBezTo>
                    <a:lnTo>
                      <a:pt x="11582982" y="12841111"/>
                    </a:lnTo>
                    <a:moveTo>
                      <a:pt x="13191649" y="11923888"/>
                    </a:moveTo>
                    <a:cubicBezTo>
                      <a:pt x="13074749" y="11923888"/>
                      <a:pt x="12979982" y="12018654"/>
                      <a:pt x="12979982" y="12135556"/>
                    </a:cubicBezTo>
                    <a:lnTo>
                      <a:pt x="12979982" y="12206111"/>
                    </a:lnTo>
                    <a:cubicBezTo>
                      <a:pt x="12979982" y="12323011"/>
                      <a:pt x="13074749" y="12417777"/>
                      <a:pt x="13191649" y="12417777"/>
                    </a:cubicBezTo>
                    <a:cubicBezTo>
                      <a:pt x="13308549" y="12417777"/>
                      <a:pt x="13403315" y="12323011"/>
                      <a:pt x="13403315" y="12206111"/>
                    </a:cubicBezTo>
                    <a:lnTo>
                      <a:pt x="13403315" y="12135556"/>
                    </a:lnTo>
                    <a:cubicBezTo>
                      <a:pt x="13403315" y="12018654"/>
                      <a:pt x="13308549" y="11923888"/>
                      <a:pt x="13191649" y="11923888"/>
                    </a:cubicBezTo>
                    <a:moveTo>
                      <a:pt x="12979982" y="12841111"/>
                    </a:moveTo>
                    <a:lnTo>
                      <a:pt x="12805004" y="13249486"/>
                    </a:lnTo>
                    <a:cubicBezTo>
                      <a:pt x="12782748" y="13301407"/>
                      <a:pt x="12731672" y="13335050"/>
                      <a:pt x="12675182" y="13335000"/>
                    </a:cubicBezTo>
                    <a:lnTo>
                      <a:pt x="12610130" y="13335000"/>
                    </a:lnTo>
                    <a:cubicBezTo>
                      <a:pt x="12598266" y="13335010"/>
                      <a:pt x="12587191" y="13329057"/>
                      <a:pt x="12580655" y="13319153"/>
                    </a:cubicBezTo>
                    <a:cubicBezTo>
                      <a:pt x="12574120" y="13309252"/>
                      <a:pt x="12573000" y="13296727"/>
                      <a:pt x="12577675" y="13285822"/>
                    </a:cubicBezTo>
                    <a:lnTo>
                      <a:pt x="12768316" y="12841111"/>
                    </a:lnTo>
                    <a:lnTo>
                      <a:pt x="12838448" y="12665710"/>
                    </a:lnTo>
                    <a:cubicBezTo>
                      <a:pt x="12881318" y="12558572"/>
                      <a:pt x="12985094" y="12488325"/>
                      <a:pt x="13100492" y="12488333"/>
                    </a:cubicBezTo>
                    <a:lnTo>
                      <a:pt x="13282806" y="12488333"/>
                    </a:lnTo>
                    <a:cubicBezTo>
                      <a:pt x="13398204" y="12488325"/>
                      <a:pt x="13501980" y="12558572"/>
                      <a:pt x="13544851" y="12665710"/>
                    </a:cubicBezTo>
                    <a:lnTo>
                      <a:pt x="13614983" y="12841111"/>
                    </a:lnTo>
                    <a:lnTo>
                      <a:pt x="13805553" y="13285822"/>
                    </a:lnTo>
                    <a:cubicBezTo>
                      <a:pt x="13810227" y="13296727"/>
                      <a:pt x="13809107" y="13309252"/>
                      <a:pt x="13802573" y="13319153"/>
                    </a:cubicBezTo>
                    <a:cubicBezTo>
                      <a:pt x="13796037" y="13329057"/>
                      <a:pt x="13784962" y="13335010"/>
                      <a:pt x="13773097" y="13335000"/>
                    </a:cubicBezTo>
                    <a:lnTo>
                      <a:pt x="13708045" y="13335000"/>
                    </a:lnTo>
                    <a:cubicBezTo>
                      <a:pt x="13651607" y="13334994"/>
                      <a:pt x="13600601" y="13301359"/>
                      <a:pt x="13578363" y="13249486"/>
                    </a:cubicBezTo>
                    <a:lnTo>
                      <a:pt x="13403315" y="12841111"/>
                    </a:lnTo>
                    <a:lnTo>
                      <a:pt x="13601295" y="13501229"/>
                    </a:lnTo>
                    <a:cubicBezTo>
                      <a:pt x="13604508" y="13511914"/>
                      <a:pt x="13602477" y="13523490"/>
                      <a:pt x="13595818" y="13532443"/>
                    </a:cubicBezTo>
                    <a:cubicBezTo>
                      <a:pt x="13589158" y="13541396"/>
                      <a:pt x="13578656" y="13546671"/>
                      <a:pt x="13567499" y="13546667"/>
                    </a:cubicBezTo>
                    <a:lnTo>
                      <a:pt x="13469708" y="13546667"/>
                    </a:lnTo>
                    <a:lnTo>
                      <a:pt x="13423424" y="14149070"/>
                    </a:lnTo>
                    <a:cubicBezTo>
                      <a:pt x="13422021" y="14167472"/>
                      <a:pt x="13406673" y="14181684"/>
                      <a:pt x="13388217" y="14181667"/>
                    </a:cubicBezTo>
                    <a:lnTo>
                      <a:pt x="13380315" y="14181667"/>
                    </a:lnTo>
                    <a:cubicBezTo>
                      <a:pt x="13304481" y="14181685"/>
                      <a:pt x="13242193" y="14121765"/>
                      <a:pt x="13239274" y="14045988"/>
                    </a:cubicBezTo>
                    <a:lnTo>
                      <a:pt x="13220154" y="13546667"/>
                    </a:lnTo>
                    <a:lnTo>
                      <a:pt x="13163145" y="13546667"/>
                    </a:lnTo>
                    <a:lnTo>
                      <a:pt x="13143954" y="14045988"/>
                    </a:lnTo>
                    <a:cubicBezTo>
                      <a:pt x="13141033" y="14121765"/>
                      <a:pt x="13078746" y="14181685"/>
                      <a:pt x="13002913" y="14181667"/>
                    </a:cubicBezTo>
                    <a:lnTo>
                      <a:pt x="12995011" y="14181667"/>
                    </a:lnTo>
                    <a:cubicBezTo>
                      <a:pt x="12976555" y="14181684"/>
                      <a:pt x="12961206" y="14167472"/>
                      <a:pt x="12959803" y="14149070"/>
                    </a:cubicBezTo>
                    <a:lnTo>
                      <a:pt x="12913519" y="13546667"/>
                    </a:lnTo>
                    <a:lnTo>
                      <a:pt x="12815729" y="13546667"/>
                    </a:lnTo>
                    <a:cubicBezTo>
                      <a:pt x="12804571" y="13546671"/>
                      <a:pt x="12794069" y="13541396"/>
                      <a:pt x="12787409" y="13532443"/>
                    </a:cubicBezTo>
                    <a:cubicBezTo>
                      <a:pt x="12780750" y="13523490"/>
                      <a:pt x="12778719" y="13511914"/>
                      <a:pt x="12781933" y="13501229"/>
                    </a:cubicBezTo>
                    <a:lnTo>
                      <a:pt x="12979982" y="12841111"/>
                    </a:lnTo>
                    <a:moveTo>
                      <a:pt x="618649" y="14308667"/>
                    </a:moveTo>
                    <a:cubicBezTo>
                      <a:pt x="501749" y="14308667"/>
                      <a:pt x="406982" y="14403433"/>
                      <a:pt x="406982" y="14520333"/>
                    </a:cubicBezTo>
                    <a:lnTo>
                      <a:pt x="406982" y="14590888"/>
                    </a:lnTo>
                    <a:cubicBezTo>
                      <a:pt x="406982" y="14707790"/>
                      <a:pt x="501749" y="14802556"/>
                      <a:pt x="618649" y="14802556"/>
                    </a:cubicBezTo>
                    <a:cubicBezTo>
                      <a:pt x="735549" y="14802556"/>
                      <a:pt x="830316" y="14707790"/>
                      <a:pt x="830316" y="14590888"/>
                    </a:cubicBezTo>
                    <a:lnTo>
                      <a:pt x="830316" y="14520333"/>
                    </a:lnTo>
                    <a:cubicBezTo>
                      <a:pt x="830316" y="14403433"/>
                      <a:pt x="735549" y="14308667"/>
                      <a:pt x="618649" y="14308667"/>
                    </a:cubicBezTo>
                    <a:moveTo>
                      <a:pt x="406982" y="15225888"/>
                    </a:moveTo>
                    <a:lnTo>
                      <a:pt x="232005" y="15634265"/>
                    </a:lnTo>
                    <a:cubicBezTo>
                      <a:pt x="209748" y="15686184"/>
                      <a:pt x="158672" y="15719829"/>
                      <a:pt x="102182" y="15719777"/>
                    </a:cubicBezTo>
                    <a:lnTo>
                      <a:pt x="37130" y="15719777"/>
                    </a:lnTo>
                    <a:cubicBezTo>
                      <a:pt x="25266" y="15719788"/>
                      <a:pt x="14190" y="15713834"/>
                      <a:pt x="7655" y="15703932"/>
                    </a:cubicBezTo>
                    <a:cubicBezTo>
                      <a:pt x="1120" y="15694030"/>
                      <a:pt x="0" y="15681505"/>
                      <a:pt x="4675" y="15670601"/>
                    </a:cubicBezTo>
                    <a:lnTo>
                      <a:pt x="195316" y="15225888"/>
                    </a:lnTo>
                    <a:lnTo>
                      <a:pt x="265448" y="15050488"/>
                    </a:lnTo>
                    <a:cubicBezTo>
                      <a:pt x="308318" y="14943349"/>
                      <a:pt x="412094" y="14873103"/>
                      <a:pt x="527491" y="14873111"/>
                    </a:cubicBezTo>
                    <a:lnTo>
                      <a:pt x="709807" y="14873111"/>
                    </a:lnTo>
                    <a:cubicBezTo>
                      <a:pt x="825204" y="14873103"/>
                      <a:pt x="928980" y="14943349"/>
                      <a:pt x="971850" y="15050488"/>
                    </a:cubicBezTo>
                    <a:lnTo>
                      <a:pt x="1041982" y="15225888"/>
                    </a:lnTo>
                    <a:lnTo>
                      <a:pt x="1232553" y="15670601"/>
                    </a:lnTo>
                    <a:cubicBezTo>
                      <a:pt x="1237228" y="15681505"/>
                      <a:pt x="1236108" y="15694030"/>
                      <a:pt x="1229572" y="15703932"/>
                    </a:cubicBezTo>
                    <a:cubicBezTo>
                      <a:pt x="1223037" y="15713834"/>
                      <a:pt x="1211962" y="15719788"/>
                      <a:pt x="1200097" y="15719777"/>
                    </a:cubicBezTo>
                    <a:lnTo>
                      <a:pt x="1135045" y="15719777"/>
                    </a:lnTo>
                    <a:cubicBezTo>
                      <a:pt x="1078607" y="15719771"/>
                      <a:pt x="1027601" y="15686138"/>
                      <a:pt x="1005364" y="15634265"/>
                    </a:cubicBezTo>
                    <a:lnTo>
                      <a:pt x="830316" y="15225888"/>
                    </a:lnTo>
                    <a:lnTo>
                      <a:pt x="1028295" y="15886006"/>
                    </a:lnTo>
                    <a:cubicBezTo>
                      <a:pt x="1031508" y="15896692"/>
                      <a:pt x="1029477" y="15908268"/>
                      <a:pt x="1022818" y="15917221"/>
                    </a:cubicBezTo>
                    <a:cubicBezTo>
                      <a:pt x="1016159" y="15926174"/>
                      <a:pt x="1005656" y="15931448"/>
                      <a:pt x="994498" y="15931445"/>
                    </a:cubicBezTo>
                    <a:lnTo>
                      <a:pt x="896708" y="15931445"/>
                    </a:lnTo>
                    <a:lnTo>
                      <a:pt x="850424" y="16533847"/>
                    </a:lnTo>
                    <a:cubicBezTo>
                      <a:pt x="849021" y="16552249"/>
                      <a:pt x="833672" y="16566461"/>
                      <a:pt x="815217" y="16566445"/>
                    </a:cubicBezTo>
                    <a:lnTo>
                      <a:pt x="807315" y="16566445"/>
                    </a:lnTo>
                    <a:cubicBezTo>
                      <a:pt x="731482" y="16566462"/>
                      <a:pt x="669194" y="16506543"/>
                      <a:pt x="666274" y="16430767"/>
                    </a:cubicBezTo>
                    <a:lnTo>
                      <a:pt x="647153" y="15931445"/>
                    </a:lnTo>
                    <a:lnTo>
                      <a:pt x="590145" y="15931445"/>
                    </a:lnTo>
                    <a:lnTo>
                      <a:pt x="570953" y="16430767"/>
                    </a:lnTo>
                    <a:cubicBezTo>
                      <a:pt x="568034" y="16506543"/>
                      <a:pt x="505746" y="16566462"/>
                      <a:pt x="429913" y="16566445"/>
                    </a:cubicBezTo>
                    <a:lnTo>
                      <a:pt x="422011" y="16566445"/>
                    </a:lnTo>
                    <a:cubicBezTo>
                      <a:pt x="403555" y="16566461"/>
                      <a:pt x="388206" y="16552249"/>
                      <a:pt x="386803" y="16533847"/>
                    </a:cubicBezTo>
                    <a:lnTo>
                      <a:pt x="340519" y="15931445"/>
                    </a:lnTo>
                    <a:lnTo>
                      <a:pt x="242729" y="15931445"/>
                    </a:lnTo>
                    <a:cubicBezTo>
                      <a:pt x="231571" y="15931448"/>
                      <a:pt x="221069" y="15926174"/>
                      <a:pt x="214410" y="15917221"/>
                    </a:cubicBezTo>
                    <a:cubicBezTo>
                      <a:pt x="207750" y="15908268"/>
                      <a:pt x="205719" y="15896692"/>
                      <a:pt x="208933" y="15886006"/>
                    </a:cubicBezTo>
                    <a:lnTo>
                      <a:pt x="406982" y="15225888"/>
                    </a:lnTo>
                    <a:moveTo>
                      <a:pt x="2015649" y="14308667"/>
                    </a:moveTo>
                    <a:cubicBezTo>
                      <a:pt x="1898749" y="14308667"/>
                      <a:pt x="1803982" y="14403433"/>
                      <a:pt x="1803982" y="14520333"/>
                    </a:cubicBezTo>
                    <a:lnTo>
                      <a:pt x="1803982" y="14590888"/>
                    </a:lnTo>
                    <a:cubicBezTo>
                      <a:pt x="1803982" y="14707790"/>
                      <a:pt x="1898749" y="14802556"/>
                      <a:pt x="2015649" y="14802556"/>
                    </a:cubicBezTo>
                    <a:cubicBezTo>
                      <a:pt x="2132549" y="14802556"/>
                      <a:pt x="2227316" y="14707790"/>
                      <a:pt x="2227316" y="14590888"/>
                    </a:cubicBezTo>
                    <a:lnTo>
                      <a:pt x="2227316" y="14520333"/>
                    </a:lnTo>
                    <a:cubicBezTo>
                      <a:pt x="2227316" y="14403433"/>
                      <a:pt x="2132549" y="14308667"/>
                      <a:pt x="2015649" y="14308667"/>
                    </a:cubicBezTo>
                    <a:moveTo>
                      <a:pt x="1803982" y="15225888"/>
                    </a:moveTo>
                    <a:lnTo>
                      <a:pt x="1629005" y="15634265"/>
                    </a:lnTo>
                    <a:cubicBezTo>
                      <a:pt x="1606748" y="15686184"/>
                      <a:pt x="1555672" y="15719829"/>
                      <a:pt x="1499182" y="15719777"/>
                    </a:cubicBezTo>
                    <a:lnTo>
                      <a:pt x="1434130" y="15719777"/>
                    </a:lnTo>
                    <a:cubicBezTo>
                      <a:pt x="1422266" y="15719788"/>
                      <a:pt x="1411190" y="15713834"/>
                      <a:pt x="1404655" y="15703932"/>
                    </a:cubicBezTo>
                    <a:cubicBezTo>
                      <a:pt x="1398120" y="15694030"/>
                      <a:pt x="1397000" y="15681505"/>
                      <a:pt x="1401675" y="15670601"/>
                    </a:cubicBezTo>
                    <a:lnTo>
                      <a:pt x="1592316" y="15225888"/>
                    </a:lnTo>
                    <a:lnTo>
                      <a:pt x="1662448" y="15050488"/>
                    </a:lnTo>
                    <a:cubicBezTo>
                      <a:pt x="1705318" y="14943349"/>
                      <a:pt x="1809095" y="14873103"/>
                      <a:pt x="1924491" y="14873111"/>
                    </a:cubicBezTo>
                    <a:lnTo>
                      <a:pt x="2106807" y="14873111"/>
                    </a:lnTo>
                    <a:cubicBezTo>
                      <a:pt x="2222203" y="14873103"/>
                      <a:pt x="2325980" y="14943349"/>
                      <a:pt x="2368850" y="15050488"/>
                    </a:cubicBezTo>
                    <a:lnTo>
                      <a:pt x="2438982" y="15225888"/>
                    </a:lnTo>
                    <a:lnTo>
                      <a:pt x="2629553" y="15670601"/>
                    </a:lnTo>
                    <a:cubicBezTo>
                      <a:pt x="2634228" y="15681505"/>
                      <a:pt x="2633108" y="15694030"/>
                      <a:pt x="2626572" y="15703932"/>
                    </a:cubicBezTo>
                    <a:cubicBezTo>
                      <a:pt x="2620037" y="15713834"/>
                      <a:pt x="2608962" y="15719788"/>
                      <a:pt x="2597097" y="15719777"/>
                    </a:cubicBezTo>
                    <a:lnTo>
                      <a:pt x="2532045" y="15719777"/>
                    </a:lnTo>
                    <a:cubicBezTo>
                      <a:pt x="2475607" y="15719771"/>
                      <a:pt x="2424601" y="15686138"/>
                      <a:pt x="2402364" y="15634265"/>
                    </a:cubicBezTo>
                    <a:lnTo>
                      <a:pt x="2227316" y="15225888"/>
                    </a:lnTo>
                    <a:lnTo>
                      <a:pt x="2425295" y="15886006"/>
                    </a:lnTo>
                    <a:cubicBezTo>
                      <a:pt x="2428508" y="15896692"/>
                      <a:pt x="2426477" y="15908268"/>
                      <a:pt x="2419818" y="15917221"/>
                    </a:cubicBezTo>
                    <a:cubicBezTo>
                      <a:pt x="2413159" y="15926174"/>
                      <a:pt x="2402657" y="15931448"/>
                      <a:pt x="2391499" y="15931445"/>
                    </a:cubicBezTo>
                    <a:lnTo>
                      <a:pt x="2293708" y="15931445"/>
                    </a:lnTo>
                    <a:lnTo>
                      <a:pt x="2247424" y="16533847"/>
                    </a:lnTo>
                    <a:cubicBezTo>
                      <a:pt x="2246021" y="16552249"/>
                      <a:pt x="2230672" y="16566461"/>
                      <a:pt x="2212217" y="16566445"/>
                    </a:cubicBezTo>
                    <a:lnTo>
                      <a:pt x="2204315" y="16566445"/>
                    </a:lnTo>
                    <a:cubicBezTo>
                      <a:pt x="2128482" y="16566462"/>
                      <a:pt x="2066194" y="16506543"/>
                      <a:pt x="2063274" y="16430767"/>
                    </a:cubicBezTo>
                    <a:lnTo>
                      <a:pt x="2044153" y="15931445"/>
                    </a:lnTo>
                    <a:lnTo>
                      <a:pt x="1987145" y="15931445"/>
                    </a:lnTo>
                    <a:lnTo>
                      <a:pt x="1967953" y="16430767"/>
                    </a:lnTo>
                    <a:cubicBezTo>
                      <a:pt x="1965034" y="16506543"/>
                      <a:pt x="1902746" y="16566462"/>
                      <a:pt x="1826913" y="16566445"/>
                    </a:cubicBezTo>
                    <a:lnTo>
                      <a:pt x="1819011" y="16566445"/>
                    </a:lnTo>
                    <a:cubicBezTo>
                      <a:pt x="1800555" y="16566461"/>
                      <a:pt x="1785206" y="16552249"/>
                      <a:pt x="1783803" y="16533847"/>
                    </a:cubicBezTo>
                    <a:lnTo>
                      <a:pt x="1737519" y="15931445"/>
                    </a:lnTo>
                    <a:lnTo>
                      <a:pt x="1639729" y="15931445"/>
                    </a:lnTo>
                    <a:cubicBezTo>
                      <a:pt x="1628571" y="15931448"/>
                      <a:pt x="1618069" y="15926174"/>
                      <a:pt x="1611410" y="15917221"/>
                    </a:cubicBezTo>
                    <a:cubicBezTo>
                      <a:pt x="1604750" y="15908268"/>
                      <a:pt x="1602719" y="15896692"/>
                      <a:pt x="1605933" y="15886006"/>
                    </a:cubicBezTo>
                    <a:lnTo>
                      <a:pt x="1803982" y="15225888"/>
                    </a:lnTo>
                    <a:moveTo>
                      <a:pt x="3412649" y="14308667"/>
                    </a:moveTo>
                    <a:cubicBezTo>
                      <a:pt x="3295749" y="14308667"/>
                      <a:pt x="3200982" y="14403433"/>
                      <a:pt x="3200982" y="14520333"/>
                    </a:cubicBezTo>
                    <a:lnTo>
                      <a:pt x="3200982" y="14590888"/>
                    </a:lnTo>
                    <a:cubicBezTo>
                      <a:pt x="3200982" y="14707790"/>
                      <a:pt x="3295749" y="14802556"/>
                      <a:pt x="3412649" y="14802556"/>
                    </a:cubicBezTo>
                    <a:cubicBezTo>
                      <a:pt x="3529549" y="14802556"/>
                      <a:pt x="3624316" y="14707790"/>
                      <a:pt x="3624316" y="14590888"/>
                    </a:cubicBezTo>
                    <a:lnTo>
                      <a:pt x="3624316" y="14520333"/>
                    </a:lnTo>
                    <a:cubicBezTo>
                      <a:pt x="3624316" y="14403433"/>
                      <a:pt x="3529549" y="14308667"/>
                      <a:pt x="3412649" y="14308667"/>
                    </a:cubicBezTo>
                    <a:moveTo>
                      <a:pt x="3200982" y="15225888"/>
                    </a:moveTo>
                    <a:lnTo>
                      <a:pt x="3026005" y="15634265"/>
                    </a:lnTo>
                    <a:cubicBezTo>
                      <a:pt x="3003748" y="15686184"/>
                      <a:pt x="2952672" y="15719829"/>
                      <a:pt x="2896182" y="15719777"/>
                    </a:cubicBezTo>
                    <a:lnTo>
                      <a:pt x="2831130" y="15719777"/>
                    </a:lnTo>
                    <a:cubicBezTo>
                      <a:pt x="2819266" y="15719788"/>
                      <a:pt x="2808190" y="15713834"/>
                      <a:pt x="2801655" y="15703932"/>
                    </a:cubicBezTo>
                    <a:cubicBezTo>
                      <a:pt x="2795120" y="15694030"/>
                      <a:pt x="2794000" y="15681505"/>
                      <a:pt x="2798675" y="15670601"/>
                    </a:cubicBezTo>
                    <a:lnTo>
                      <a:pt x="2989316" y="15225888"/>
                    </a:lnTo>
                    <a:lnTo>
                      <a:pt x="3059448" y="15050488"/>
                    </a:lnTo>
                    <a:cubicBezTo>
                      <a:pt x="3102318" y="14943349"/>
                      <a:pt x="3206095" y="14873103"/>
                      <a:pt x="3321491" y="14873111"/>
                    </a:cubicBezTo>
                    <a:lnTo>
                      <a:pt x="3503807" y="14873111"/>
                    </a:lnTo>
                    <a:cubicBezTo>
                      <a:pt x="3619203" y="14873103"/>
                      <a:pt x="3722980" y="14943349"/>
                      <a:pt x="3765850" y="15050488"/>
                    </a:cubicBezTo>
                    <a:lnTo>
                      <a:pt x="3835982" y="15225888"/>
                    </a:lnTo>
                    <a:lnTo>
                      <a:pt x="4026553" y="15670601"/>
                    </a:lnTo>
                    <a:cubicBezTo>
                      <a:pt x="4031228" y="15681505"/>
                      <a:pt x="4030107" y="15694030"/>
                      <a:pt x="4023572" y="15703932"/>
                    </a:cubicBezTo>
                    <a:cubicBezTo>
                      <a:pt x="4017037" y="15713834"/>
                      <a:pt x="4005962" y="15719788"/>
                      <a:pt x="3994097" y="15719777"/>
                    </a:cubicBezTo>
                    <a:lnTo>
                      <a:pt x="3929045" y="15719777"/>
                    </a:lnTo>
                    <a:cubicBezTo>
                      <a:pt x="3872607" y="15719771"/>
                      <a:pt x="3821601" y="15686138"/>
                      <a:pt x="3799364" y="15634265"/>
                    </a:cubicBezTo>
                    <a:lnTo>
                      <a:pt x="3624316" y="15225888"/>
                    </a:lnTo>
                    <a:lnTo>
                      <a:pt x="3822295" y="15886006"/>
                    </a:lnTo>
                    <a:cubicBezTo>
                      <a:pt x="3825508" y="15896692"/>
                      <a:pt x="3823477" y="15908268"/>
                      <a:pt x="3816818" y="15917221"/>
                    </a:cubicBezTo>
                    <a:cubicBezTo>
                      <a:pt x="3810159" y="15926174"/>
                      <a:pt x="3799656" y="15931448"/>
                      <a:pt x="3788499" y="15931445"/>
                    </a:cubicBezTo>
                    <a:lnTo>
                      <a:pt x="3690708" y="15931445"/>
                    </a:lnTo>
                    <a:lnTo>
                      <a:pt x="3644424" y="16533847"/>
                    </a:lnTo>
                    <a:cubicBezTo>
                      <a:pt x="3643021" y="16552249"/>
                      <a:pt x="3627672" y="16566461"/>
                      <a:pt x="3609217" y="16566445"/>
                    </a:cubicBezTo>
                    <a:lnTo>
                      <a:pt x="3601315" y="16566445"/>
                    </a:lnTo>
                    <a:cubicBezTo>
                      <a:pt x="3525482" y="16566462"/>
                      <a:pt x="3463194" y="16506543"/>
                      <a:pt x="3460274" y="16430767"/>
                    </a:cubicBezTo>
                    <a:lnTo>
                      <a:pt x="3441153" y="15931445"/>
                    </a:lnTo>
                    <a:lnTo>
                      <a:pt x="3384145" y="15931445"/>
                    </a:lnTo>
                    <a:lnTo>
                      <a:pt x="3364953" y="16430767"/>
                    </a:lnTo>
                    <a:cubicBezTo>
                      <a:pt x="3362034" y="16506543"/>
                      <a:pt x="3299746" y="16566462"/>
                      <a:pt x="3223913" y="16566445"/>
                    </a:cubicBezTo>
                    <a:lnTo>
                      <a:pt x="3216011" y="16566445"/>
                    </a:lnTo>
                    <a:cubicBezTo>
                      <a:pt x="3197555" y="16566461"/>
                      <a:pt x="3182206" y="16552249"/>
                      <a:pt x="3180803" y="16533847"/>
                    </a:cubicBezTo>
                    <a:lnTo>
                      <a:pt x="3134519" y="15931445"/>
                    </a:lnTo>
                    <a:lnTo>
                      <a:pt x="3036729" y="15931445"/>
                    </a:lnTo>
                    <a:cubicBezTo>
                      <a:pt x="3025571" y="15931448"/>
                      <a:pt x="3015069" y="15926174"/>
                      <a:pt x="3008410" y="15917221"/>
                    </a:cubicBezTo>
                    <a:cubicBezTo>
                      <a:pt x="3001750" y="15908268"/>
                      <a:pt x="2999719" y="15896692"/>
                      <a:pt x="3002933" y="15886006"/>
                    </a:cubicBezTo>
                    <a:lnTo>
                      <a:pt x="3200982" y="15225888"/>
                    </a:lnTo>
                    <a:moveTo>
                      <a:pt x="4809649" y="14308667"/>
                    </a:moveTo>
                    <a:cubicBezTo>
                      <a:pt x="4692749" y="14308667"/>
                      <a:pt x="4597982" y="14403433"/>
                      <a:pt x="4597982" y="14520333"/>
                    </a:cubicBezTo>
                    <a:lnTo>
                      <a:pt x="4597982" y="14590888"/>
                    </a:lnTo>
                    <a:cubicBezTo>
                      <a:pt x="4597982" y="14707790"/>
                      <a:pt x="4692749" y="14802556"/>
                      <a:pt x="4809649" y="14802556"/>
                    </a:cubicBezTo>
                    <a:cubicBezTo>
                      <a:pt x="4926549" y="14802556"/>
                      <a:pt x="5021316" y="14707790"/>
                      <a:pt x="5021316" y="14590888"/>
                    </a:cubicBezTo>
                    <a:lnTo>
                      <a:pt x="5021316" y="14520333"/>
                    </a:lnTo>
                    <a:cubicBezTo>
                      <a:pt x="5021316" y="14403433"/>
                      <a:pt x="4926549" y="14308667"/>
                      <a:pt x="4809649" y="14308667"/>
                    </a:cubicBezTo>
                    <a:moveTo>
                      <a:pt x="4597982" y="15225888"/>
                    </a:moveTo>
                    <a:lnTo>
                      <a:pt x="4423004" y="15634265"/>
                    </a:lnTo>
                    <a:cubicBezTo>
                      <a:pt x="4400748" y="15686184"/>
                      <a:pt x="4349672" y="15719829"/>
                      <a:pt x="4293182" y="15719777"/>
                    </a:cubicBezTo>
                    <a:lnTo>
                      <a:pt x="4228130" y="15719777"/>
                    </a:lnTo>
                    <a:cubicBezTo>
                      <a:pt x="4216265" y="15719788"/>
                      <a:pt x="4205191" y="15713834"/>
                      <a:pt x="4198655" y="15703932"/>
                    </a:cubicBezTo>
                    <a:cubicBezTo>
                      <a:pt x="4192120" y="15694030"/>
                      <a:pt x="4191000" y="15681505"/>
                      <a:pt x="4195674" y="15670601"/>
                    </a:cubicBezTo>
                    <a:lnTo>
                      <a:pt x="4386316" y="15225888"/>
                    </a:lnTo>
                    <a:lnTo>
                      <a:pt x="4456448" y="15050488"/>
                    </a:lnTo>
                    <a:cubicBezTo>
                      <a:pt x="4499318" y="14943349"/>
                      <a:pt x="4603095" y="14873103"/>
                      <a:pt x="4718491" y="14873111"/>
                    </a:cubicBezTo>
                    <a:lnTo>
                      <a:pt x="4900807" y="14873111"/>
                    </a:lnTo>
                    <a:cubicBezTo>
                      <a:pt x="5016203" y="14873103"/>
                      <a:pt x="5119980" y="14943349"/>
                      <a:pt x="5162850" y="15050488"/>
                    </a:cubicBezTo>
                    <a:lnTo>
                      <a:pt x="5232982" y="15225888"/>
                    </a:lnTo>
                    <a:lnTo>
                      <a:pt x="5423553" y="15670601"/>
                    </a:lnTo>
                    <a:cubicBezTo>
                      <a:pt x="5428228" y="15681505"/>
                      <a:pt x="5427107" y="15694030"/>
                      <a:pt x="5420572" y="15703932"/>
                    </a:cubicBezTo>
                    <a:cubicBezTo>
                      <a:pt x="5414037" y="15713834"/>
                      <a:pt x="5402962" y="15719788"/>
                      <a:pt x="5391097" y="15719777"/>
                    </a:cubicBezTo>
                    <a:lnTo>
                      <a:pt x="5326045" y="15719777"/>
                    </a:lnTo>
                    <a:cubicBezTo>
                      <a:pt x="5269607" y="15719771"/>
                      <a:pt x="5218601" y="15686138"/>
                      <a:pt x="5196364" y="15634265"/>
                    </a:cubicBezTo>
                    <a:lnTo>
                      <a:pt x="5021316" y="15225888"/>
                    </a:lnTo>
                    <a:lnTo>
                      <a:pt x="5219295" y="15886006"/>
                    </a:lnTo>
                    <a:cubicBezTo>
                      <a:pt x="5222508" y="15896692"/>
                      <a:pt x="5220477" y="15908268"/>
                      <a:pt x="5213818" y="15917221"/>
                    </a:cubicBezTo>
                    <a:cubicBezTo>
                      <a:pt x="5207159" y="15926174"/>
                      <a:pt x="5196656" y="15931448"/>
                      <a:pt x="5185499" y="15931445"/>
                    </a:cubicBezTo>
                    <a:lnTo>
                      <a:pt x="5087708" y="15931445"/>
                    </a:lnTo>
                    <a:lnTo>
                      <a:pt x="5041424" y="16533847"/>
                    </a:lnTo>
                    <a:cubicBezTo>
                      <a:pt x="5040021" y="16552249"/>
                      <a:pt x="5024672" y="16566461"/>
                      <a:pt x="5006217" y="16566445"/>
                    </a:cubicBezTo>
                    <a:lnTo>
                      <a:pt x="4998315" y="16566445"/>
                    </a:lnTo>
                    <a:cubicBezTo>
                      <a:pt x="4922482" y="16566462"/>
                      <a:pt x="4860194" y="16506543"/>
                      <a:pt x="4857274" y="16430767"/>
                    </a:cubicBezTo>
                    <a:lnTo>
                      <a:pt x="4838153" y="15931445"/>
                    </a:lnTo>
                    <a:lnTo>
                      <a:pt x="4781145" y="15931445"/>
                    </a:lnTo>
                    <a:lnTo>
                      <a:pt x="4761953" y="16430767"/>
                    </a:lnTo>
                    <a:cubicBezTo>
                      <a:pt x="4759034" y="16506543"/>
                      <a:pt x="4696746" y="16566462"/>
                      <a:pt x="4620913" y="16566445"/>
                    </a:cubicBezTo>
                    <a:lnTo>
                      <a:pt x="4613011" y="16566445"/>
                    </a:lnTo>
                    <a:cubicBezTo>
                      <a:pt x="4594555" y="16566461"/>
                      <a:pt x="4579206" y="16552249"/>
                      <a:pt x="4577803" y="16533847"/>
                    </a:cubicBezTo>
                    <a:lnTo>
                      <a:pt x="4531519" y="15931445"/>
                    </a:lnTo>
                    <a:lnTo>
                      <a:pt x="4433729" y="15931445"/>
                    </a:lnTo>
                    <a:cubicBezTo>
                      <a:pt x="4422571" y="15931448"/>
                      <a:pt x="4412069" y="15926174"/>
                      <a:pt x="4405410" y="15917221"/>
                    </a:cubicBezTo>
                    <a:cubicBezTo>
                      <a:pt x="4398750" y="15908268"/>
                      <a:pt x="4396720" y="15896692"/>
                      <a:pt x="4399933" y="15886006"/>
                    </a:cubicBezTo>
                    <a:lnTo>
                      <a:pt x="4597982" y="15225888"/>
                    </a:lnTo>
                    <a:moveTo>
                      <a:pt x="6206649" y="14308667"/>
                    </a:moveTo>
                    <a:cubicBezTo>
                      <a:pt x="6089749" y="14308667"/>
                      <a:pt x="5994982" y="14403433"/>
                      <a:pt x="5994982" y="14520333"/>
                    </a:cubicBezTo>
                    <a:lnTo>
                      <a:pt x="5994982" y="14590888"/>
                    </a:lnTo>
                    <a:cubicBezTo>
                      <a:pt x="5994982" y="14707790"/>
                      <a:pt x="6089749" y="14802556"/>
                      <a:pt x="6206649" y="14802556"/>
                    </a:cubicBezTo>
                    <a:cubicBezTo>
                      <a:pt x="6323549" y="14802556"/>
                      <a:pt x="6418316" y="14707790"/>
                      <a:pt x="6418316" y="14590888"/>
                    </a:cubicBezTo>
                    <a:lnTo>
                      <a:pt x="6418316" y="14520333"/>
                    </a:lnTo>
                    <a:cubicBezTo>
                      <a:pt x="6418316" y="14403433"/>
                      <a:pt x="6323549" y="14308667"/>
                      <a:pt x="6206649" y="14308667"/>
                    </a:cubicBezTo>
                    <a:moveTo>
                      <a:pt x="5994982" y="15225888"/>
                    </a:moveTo>
                    <a:lnTo>
                      <a:pt x="5820004" y="15634265"/>
                    </a:lnTo>
                    <a:cubicBezTo>
                      <a:pt x="5797748" y="15686184"/>
                      <a:pt x="5746672" y="15719829"/>
                      <a:pt x="5690182" y="15719777"/>
                    </a:cubicBezTo>
                    <a:lnTo>
                      <a:pt x="5625130" y="15719777"/>
                    </a:lnTo>
                    <a:cubicBezTo>
                      <a:pt x="5613265" y="15719788"/>
                      <a:pt x="5602191" y="15713834"/>
                      <a:pt x="5595655" y="15703932"/>
                    </a:cubicBezTo>
                    <a:cubicBezTo>
                      <a:pt x="5589120" y="15694030"/>
                      <a:pt x="5588000" y="15681505"/>
                      <a:pt x="5592674" y="15670601"/>
                    </a:cubicBezTo>
                    <a:lnTo>
                      <a:pt x="5783316" y="15225888"/>
                    </a:lnTo>
                    <a:lnTo>
                      <a:pt x="5853448" y="15050488"/>
                    </a:lnTo>
                    <a:cubicBezTo>
                      <a:pt x="5896318" y="14943349"/>
                      <a:pt x="6000095" y="14873103"/>
                      <a:pt x="6115491" y="14873111"/>
                    </a:cubicBezTo>
                    <a:lnTo>
                      <a:pt x="6297807" y="14873111"/>
                    </a:lnTo>
                    <a:cubicBezTo>
                      <a:pt x="6413203" y="14873103"/>
                      <a:pt x="6516980" y="14943349"/>
                      <a:pt x="6559850" y="15050488"/>
                    </a:cubicBezTo>
                    <a:lnTo>
                      <a:pt x="6629982" y="15225888"/>
                    </a:lnTo>
                    <a:lnTo>
                      <a:pt x="6820553" y="15670601"/>
                    </a:lnTo>
                    <a:cubicBezTo>
                      <a:pt x="6825228" y="15681505"/>
                      <a:pt x="6824107" y="15694030"/>
                      <a:pt x="6817572" y="15703932"/>
                    </a:cubicBezTo>
                    <a:cubicBezTo>
                      <a:pt x="6811037" y="15713834"/>
                      <a:pt x="6799962" y="15719788"/>
                      <a:pt x="6788097" y="15719777"/>
                    </a:cubicBezTo>
                    <a:lnTo>
                      <a:pt x="6723045" y="15719777"/>
                    </a:lnTo>
                    <a:cubicBezTo>
                      <a:pt x="6666607" y="15719771"/>
                      <a:pt x="6615601" y="15686138"/>
                      <a:pt x="6593364" y="15634265"/>
                    </a:cubicBezTo>
                    <a:lnTo>
                      <a:pt x="6418316" y="15225888"/>
                    </a:lnTo>
                    <a:lnTo>
                      <a:pt x="6616295" y="15886006"/>
                    </a:lnTo>
                    <a:cubicBezTo>
                      <a:pt x="6619508" y="15896692"/>
                      <a:pt x="6617477" y="15908268"/>
                      <a:pt x="6610818" y="15917221"/>
                    </a:cubicBezTo>
                    <a:cubicBezTo>
                      <a:pt x="6604159" y="15926174"/>
                      <a:pt x="6593656" y="15931448"/>
                      <a:pt x="6582498" y="15931445"/>
                    </a:cubicBezTo>
                    <a:lnTo>
                      <a:pt x="6484708" y="15931445"/>
                    </a:lnTo>
                    <a:lnTo>
                      <a:pt x="6438424" y="16533847"/>
                    </a:lnTo>
                    <a:cubicBezTo>
                      <a:pt x="6437021" y="16552249"/>
                      <a:pt x="6421672" y="16566461"/>
                      <a:pt x="6403217" y="16566445"/>
                    </a:cubicBezTo>
                    <a:lnTo>
                      <a:pt x="6395315" y="16566445"/>
                    </a:lnTo>
                    <a:cubicBezTo>
                      <a:pt x="6319482" y="16566462"/>
                      <a:pt x="6257194" y="16506543"/>
                      <a:pt x="6254274" y="16430767"/>
                    </a:cubicBezTo>
                    <a:lnTo>
                      <a:pt x="6235153" y="15931445"/>
                    </a:lnTo>
                    <a:lnTo>
                      <a:pt x="6178145" y="15931445"/>
                    </a:lnTo>
                    <a:lnTo>
                      <a:pt x="6158953" y="16430767"/>
                    </a:lnTo>
                    <a:cubicBezTo>
                      <a:pt x="6156034" y="16506543"/>
                      <a:pt x="6093746" y="16566462"/>
                      <a:pt x="6017913" y="16566445"/>
                    </a:cubicBezTo>
                    <a:lnTo>
                      <a:pt x="6010011" y="16566445"/>
                    </a:lnTo>
                    <a:cubicBezTo>
                      <a:pt x="5991555" y="16566461"/>
                      <a:pt x="5976206" y="16552249"/>
                      <a:pt x="5974803" y="16533847"/>
                    </a:cubicBezTo>
                    <a:lnTo>
                      <a:pt x="5928519" y="15931445"/>
                    </a:lnTo>
                    <a:lnTo>
                      <a:pt x="5830729" y="15931445"/>
                    </a:lnTo>
                    <a:cubicBezTo>
                      <a:pt x="5819571" y="15931448"/>
                      <a:pt x="5809069" y="15926174"/>
                      <a:pt x="5802410" y="15917221"/>
                    </a:cubicBezTo>
                    <a:cubicBezTo>
                      <a:pt x="5795750" y="15908268"/>
                      <a:pt x="5793720" y="15896692"/>
                      <a:pt x="5796933" y="15886006"/>
                    </a:cubicBezTo>
                    <a:lnTo>
                      <a:pt x="5994982" y="15225888"/>
                    </a:lnTo>
                    <a:moveTo>
                      <a:pt x="7603649" y="14308667"/>
                    </a:moveTo>
                    <a:cubicBezTo>
                      <a:pt x="7486748" y="14308667"/>
                      <a:pt x="7391982" y="14403433"/>
                      <a:pt x="7391982" y="14520333"/>
                    </a:cubicBezTo>
                    <a:lnTo>
                      <a:pt x="7391982" y="14590888"/>
                    </a:lnTo>
                    <a:cubicBezTo>
                      <a:pt x="7391982" y="14707790"/>
                      <a:pt x="7486748" y="14802556"/>
                      <a:pt x="7603649" y="14802556"/>
                    </a:cubicBezTo>
                    <a:cubicBezTo>
                      <a:pt x="7720550" y="14802556"/>
                      <a:pt x="7815316" y="14707790"/>
                      <a:pt x="7815316" y="14590888"/>
                    </a:cubicBezTo>
                    <a:lnTo>
                      <a:pt x="7815316" y="14520333"/>
                    </a:lnTo>
                    <a:cubicBezTo>
                      <a:pt x="7815316" y="14403433"/>
                      <a:pt x="7720550" y="14308667"/>
                      <a:pt x="7603649" y="14308667"/>
                    </a:cubicBezTo>
                    <a:moveTo>
                      <a:pt x="7391982" y="15225888"/>
                    </a:moveTo>
                    <a:lnTo>
                      <a:pt x="7217004" y="15634265"/>
                    </a:lnTo>
                    <a:cubicBezTo>
                      <a:pt x="7194748" y="15686184"/>
                      <a:pt x="7143672" y="15719829"/>
                      <a:pt x="7087182" y="15719777"/>
                    </a:cubicBezTo>
                    <a:lnTo>
                      <a:pt x="7022130" y="15719777"/>
                    </a:lnTo>
                    <a:cubicBezTo>
                      <a:pt x="7010266" y="15719788"/>
                      <a:pt x="6999191" y="15713834"/>
                      <a:pt x="6992655" y="15703932"/>
                    </a:cubicBezTo>
                    <a:cubicBezTo>
                      <a:pt x="6986120" y="15694030"/>
                      <a:pt x="6985000" y="15681505"/>
                      <a:pt x="6989675" y="15670601"/>
                    </a:cubicBezTo>
                    <a:lnTo>
                      <a:pt x="7180316" y="15225888"/>
                    </a:lnTo>
                    <a:lnTo>
                      <a:pt x="7250448" y="15050488"/>
                    </a:lnTo>
                    <a:cubicBezTo>
                      <a:pt x="7293318" y="14943349"/>
                      <a:pt x="7397094" y="14873103"/>
                      <a:pt x="7512491" y="14873111"/>
                    </a:cubicBezTo>
                    <a:lnTo>
                      <a:pt x="7694807" y="14873111"/>
                    </a:lnTo>
                    <a:cubicBezTo>
                      <a:pt x="7810204" y="14873103"/>
                      <a:pt x="7913980" y="14943349"/>
                      <a:pt x="7956850" y="15050488"/>
                    </a:cubicBezTo>
                    <a:lnTo>
                      <a:pt x="8026982" y="15225888"/>
                    </a:lnTo>
                    <a:lnTo>
                      <a:pt x="8217553" y="15670601"/>
                    </a:lnTo>
                    <a:cubicBezTo>
                      <a:pt x="8222228" y="15681505"/>
                      <a:pt x="8221107" y="15694030"/>
                      <a:pt x="8214572" y="15703932"/>
                    </a:cubicBezTo>
                    <a:cubicBezTo>
                      <a:pt x="8208037" y="15713834"/>
                      <a:pt x="8196962" y="15719788"/>
                      <a:pt x="8185097" y="15719777"/>
                    </a:cubicBezTo>
                    <a:lnTo>
                      <a:pt x="8120045" y="15719777"/>
                    </a:lnTo>
                    <a:cubicBezTo>
                      <a:pt x="8063607" y="15719771"/>
                      <a:pt x="8012601" y="15686138"/>
                      <a:pt x="7990364" y="15634265"/>
                    </a:cubicBezTo>
                    <a:lnTo>
                      <a:pt x="7815316" y="15225888"/>
                    </a:lnTo>
                    <a:lnTo>
                      <a:pt x="8013295" y="15886006"/>
                    </a:lnTo>
                    <a:cubicBezTo>
                      <a:pt x="8016508" y="15896692"/>
                      <a:pt x="8014477" y="15908268"/>
                      <a:pt x="8007818" y="15917221"/>
                    </a:cubicBezTo>
                    <a:cubicBezTo>
                      <a:pt x="8001159" y="15926174"/>
                      <a:pt x="7990656" y="15931448"/>
                      <a:pt x="7979498" y="15931445"/>
                    </a:cubicBezTo>
                    <a:lnTo>
                      <a:pt x="7881709" y="15931445"/>
                    </a:lnTo>
                    <a:lnTo>
                      <a:pt x="7835424" y="16533847"/>
                    </a:lnTo>
                    <a:cubicBezTo>
                      <a:pt x="7834022" y="16552249"/>
                      <a:pt x="7818672" y="16566461"/>
                      <a:pt x="7800217" y="16566445"/>
                    </a:cubicBezTo>
                    <a:lnTo>
                      <a:pt x="7792314" y="16566445"/>
                    </a:lnTo>
                    <a:cubicBezTo>
                      <a:pt x="7716482" y="16566462"/>
                      <a:pt x="7654193" y="16506543"/>
                      <a:pt x="7651274" y="16430767"/>
                    </a:cubicBezTo>
                    <a:lnTo>
                      <a:pt x="7632153" y="15931445"/>
                    </a:lnTo>
                    <a:lnTo>
                      <a:pt x="7575145" y="15931445"/>
                    </a:lnTo>
                    <a:lnTo>
                      <a:pt x="7555953" y="16430767"/>
                    </a:lnTo>
                    <a:cubicBezTo>
                      <a:pt x="7553034" y="16506543"/>
                      <a:pt x="7490746" y="16566462"/>
                      <a:pt x="7414913" y="16566445"/>
                    </a:cubicBezTo>
                    <a:lnTo>
                      <a:pt x="7407011" y="16566445"/>
                    </a:lnTo>
                    <a:cubicBezTo>
                      <a:pt x="7388555" y="16566461"/>
                      <a:pt x="7373206" y="16552249"/>
                      <a:pt x="7371803" y="16533847"/>
                    </a:cubicBezTo>
                    <a:lnTo>
                      <a:pt x="7325519" y="15931445"/>
                    </a:lnTo>
                    <a:lnTo>
                      <a:pt x="7227729" y="15931445"/>
                    </a:lnTo>
                    <a:cubicBezTo>
                      <a:pt x="7216571" y="15931448"/>
                      <a:pt x="7206069" y="15926174"/>
                      <a:pt x="7199409" y="15917221"/>
                    </a:cubicBezTo>
                    <a:cubicBezTo>
                      <a:pt x="7192750" y="15908268"/>
                      <a:pt x="7190719" y="15896692"/>
                      <a:pt x="7193933" y="15886006"/>
                    </a:cubicBezTo>
                    <a:lnTo>
                      <a:pt x="7391982" y="15225888"/>
                    </a:lnTo>
                    <a:moveTo>
                      <a:pt x="9000649" y="14308667"/>
                    </a:moveTo>
                    <a:cubicBezTo>
                      <a:pt x="8883748" y="14308667"/>
                      <a:pt x="8788982" y="14403433"/>
                      <a:pt x="8788982" y="14520333"/>
                    </a:cubicBezTo>
                    <a:lnTo>
                      <a:pt x="8788982" y="14590888"/>
                    </a:lnTo>
                    <a:cubicBezTo>
                      <a:pt x="8788982" y="14707790"/>
                      <a:pt x="8883748" y="14802556"/>
                      <a:pt x="9000649" y="14802556"/>
                    </a:cubicBezTo>
                    <a:cubicBezTo>
                      <a:pt x="9117550" y="14802556"/>
                      <a:pt x="9212316" y="14707790"/>
                      <a:pt x="9212316" y="14590888"/>
                    </a:cubicBezTo>
                    <a:lnTo>
                      <a:pt x="9212316" y="14520333"/>
                    </a:lnTo>
                    <a:cubicBezTo>
                      <a:pt x="9212316" y="14403433"/>
                      <a:pt x="9117550" y="14308667"/>
                      <a:pt x="9000649" y="14308667"/>
                    </a:cubicBezTo>
                    <a:moveTo>
                      <a:pt x="8788982" y="15225888"/>
                    </a:moveTo>
                    <a:lnTo>
                      <a:pt x="8614004" y="15634265"/>
                    </a:lnTo>
                    <a:cubicBezTo>
                      <a:pt x="8591748" y="15686184"/>
                      <a:pt x="8540672" y="15719829"/>
                      <a:pt x="8484182" y="15719777"/>
                    </a:cubicBezTo>
                    <a:lnTo>
                      <a:pt x="8419130" y="15719777"/>
                    </a:lnTo>
                    <a:cubicBezTo>
                      <a:pt x="8407266" y="15719788"/>
                      <a:pt x="8396191" y="15713834"/>
                      <a:pt x="8389655" y="15703932"/>
                    </a:cubicBezTo>
                    <a:cubicBezTo>
                      <a:pt x="8383120" y="15694030"/>
                      <a:pt x="8382000" y="15681505"/>
                      <a:pt x="8386675" y="15670601"/>
                    </a:cubicBezTo>
                    <a:lnTo>
                      <a:pt x="8577316" y="15225888"/>
                    </a:lnTo>
                    <a:lnTo>
                      <a:pt x="8647448" y="15050488"/>
                    </a:lnTo>
                    <a:cubicBezTo>
                      <a:pt x="8690318" y="14943349"/>
                      <a:pt x="8794094" y="14873103"/>
                      <a:pt x="8909491" y="14873111"/>
                    </a:cubicBezTo>
                    <a:lnTo>
                      <a:pt x="9091807" y="14873111"/>
                    </a:lnTo>
                    <a:cubicBezTo>
                      <a:pt x="9207204" y="14873103"/>
                      <a:pt x="9310980" y="14943349"/>
                      <a:pt x="9353850" y="15050488"/>
                    </a:cubicBezTo>
                    <a:lnTo>
                      <a:pt x="9423982" y="15225888"/>
                    </a:lnTo>
                    <a:lnTo>
                      <a:pt x="9614553" y="15670601"/>
                    </a:lnTo>
                    <a:cubicBezTo>
                      <a:pt x="9619228" y="15681505"/>
                      <a:pt x="9618107" y="15694030"/>
                      <a:pt x="9611572" y="15703932"/>
                    </a:cubicBezTo>
                    <a:cubicBezTo>
                      <a:pt x="9605037" y="15713834"/>
                      <a:pt x="9593962" y="15719788"/>
                      <a:pt x="9582097" y="15719777"/>
                    </a:cubicBezTo>
                    <a:lnTo>
                      <a:pt x="9517045" y="15719777"/>
                    </a:lnTo>
                    <a:cubicBezTo>
                      <a:pt x="9460607" y="15719771"/>
                      <a:pt x="9409601" y="15686138"/>
                      <a:pt x="9387364" y="15634265"/>
                    </a:cubicBezTo>
                    <a:lnTo>
                      <a:pt x="9212316" y="15225888"/>
                    </a:lnTo>
                    <a:lnTo>
                      <a:pt x="9410295" y="15886006"/>
                    </a:lnTo>
                    <a:cubicBezTo>
                      <a:pt x="9413508" y="15896692"/>
                      <a:pt x="9411477" y="15908268"/>
                      <a:pt x="9404818" y="15917221"/>
                    </a:cubicBezTo>
                    <a:cubicBezTo>
                      <a:pt x="9398159" y="15926174"/>
                      <a:pt x="9387656" y="15931448"/>
                      <a:pt x="9376498" y="15931445"/>
                    </a:cubicBezTo>
                    <a:lnTo>
                      <a:pt x="9278709" y="15931445"/>
                    </a:lnTo>
                    <a:lnTo>
                      <a:pt x="9232424" y="16533847"/>
                    </a:lnTo>
                    <a:cubicBezTo>
                      <a:pt x="9231022" y="16552249"/>
                      <a:pt x="9215672" y="16566461"/>
                      <a:pt x="9197217" y="16566445"/>
                    </a:cubicBezTo>
                    <a:lnTo>
                      <a:pt x="9189314" y="16566445"/>
                    </a:lnTo>
                    <a:cubicBezTo>
                      <a:pt x="9113482" y="16566462"/>
                      <a:pt x="9051193" y="16506543"/>
                      <a:pt x="9048274" y="16430767"/>
                    </a:cubicBezTo>
                    <a:lnTo>
                      <a:pt x="9029153" y="15931445"/>
                    </a:lnTo>
                    <a:lnTo>
                      <a:pt x="8972145" y="15931445"/>
                    </a:lnTo>
                    <a:lnTo>
                      <a:pt x="8952953" y="16430767"/>
                    </a:lnTo>
                    <a:cubicBezTo>
                      <a:pt x="8950034" y="16506543"/>
                      <a:pt x="8887746" y="16566462"/>
                      <a:pt x="8811913" y="16566445"/>
                    </a:cubicBezTo>
                    <a:lnTo>
                      <a:pt x="8804011" y="16566445"/>
                    </a:lnTo>
                    <a:cubicBezTo>
                      <a:pt x="8785555" y="16566461"/>
                      <a:pt x="8770206" y="16552249"/>
                      <a:pt x="8768803" y="16533847"/>
                    </a:cubicBezTo>
                    <a:lnTo>
                      <a:pt x="8722519" y="15931445"/>
                    </a:lnTo>
                    <a:lnTo>
                      <a:pt x="8624729" y="15931445"/>
                    </a:lnTo>
                    <a:cubicBezTo>
                      <a:pt x="8613571" y="15931448"/>
                      <a:pt x="8603069" y="15926174"/>
                      <a:pt x="8596409" y="15917221"/>
                    </a:cubicBezTo>
                    <a:cubicBezTo>
                      <a:pt x="8589750" y="15908268"/>
                      <a:pt x="8587719" y="15896692"/>
                      <a:pt x="8590933" y="15886006"/>
                    </a:cubicBezTo>
                    <a:lnTo>
                      <a:pt x="8788982" y="15225888"/>
                    </a:lnTo>
                    <a:moveTo>
                      <a:pt x="10397649" y="14308667"/>
                    </a:moveTo>
                    <a:cubicBezTo>
                      <a:pt x="10280748" y="14308667"/>
                      <a:pt x="10185982" y="14403433"/>
                      <a:pt x="10185982" y="14520333"/>
                    </a:cubicBezTo>
                    <a:lnTo>
                      <a:pt x="10185982" y="14590888"/>
                    </a:lnTo>
                    <a:cubicBezTo>
                      <a:pt x="10185982" y="14707790"/>
                      <a:pt x="10280748" y="14802556"/>
                      <a:pt x="10397649" y="14802556"/>
                    </a:cubicBezTo>
                    <a:cubicBezTo>
                      <a:pt x="10514550" y="14802556"/>
                      <a:pt x="10609316" y="14707790"/>
                      <a:pt x="10609316" y="14590888"/>
                    </a:cubicBezTo>
                    <a:lnTo>
                      <a:pt x="10609316" y="14520333"/>
                    </a:lnTo>
                    <a:cubicBezTo>
                      <a:pt x="10609316" y="14403433"/>
                      <a:pt x="10514550" y="14308667"/>
                      <a:pt x="10397649" y="14308667"/>
                    </a:cubicBezTo>
                    <a:moveTo>
                      <a:pt x="10185982" y="15225888"/>
                    </a:moveTo>
                    <a:lnTo>
                      <a:pt x="10011004" y="15634265"/>
                    </a:lnTo>
                    <a:cubicBezTo>
                      <a:pt x="9988748" y="15686184"/>
                      <a:pt x="9937672" y="15719829"/>
                      <a:pt x="9881182" y="15719777"/>
                    </a:cubicBezTo>
                    <a:lnTo>
                      <a:pt x="9816130" y="15719777"/>
                    </a:lnTo>
                    <a:cubicBezTo>
                      <a:pt x="9804266" y="15719788"/>
                      <a:pt x="9793191" y="15713834"/>
                      <a:pt x="9786655" y="15703932"/>
                    </a:cubicBezTo>
                    <a:cubicBezTo>
                      <a:pt x="9780120" y="15694030"/>
                      <a:pt x="9779000" y="15681505"/>
                      <a:pt x="9783675" y="15670601"/>
                    </a:cubicBezTo>
                    <a:lnTo>
                      <a:pt x="9974316" y="15225888"/>
                    </a:lnTo>
                    <a:lnTo>
                      <a:pt x="10044448" y="15050488"/>
                    </a:lnTo>
                    <a:cubicBezTo>
                      <a:pt x="10087318" y="14943349"/>
                      <a:pt x="10191094" y="14873103"/>
                      <a:pt x="10306491" y="14873111"/>
                    </a:cubicBezTo>
                    <a:lnTo>
                      <a:pt x="10488807" y="14873111"/>
                    </a:lnTo>
                    <a:cubicBezTo>
                      <a:pt x="10604204" y="14873103"/>
                      <a:pt x="10707980" y="14943349"/>
                      <a:pt x="10750850" y="15050488"/>
                    </a:cubicBezTo>
                    <a:lnTo>
                      <a:pt x="10820982" y="15225888"/>
                    </a:lnTo>
                    <a:lnTo>
                      <a:pt x="11011553" y="15670601"/>
                    </a:lnTo>
                    <a:cubicBezTo>
                      <a:pt x="11016228" y="15681505"/>
                      <a:pt x="11015107" y="15694030"/>
                      <a:pt x="11008572" y="15703932"/>
                    </a:cubicBezTo>
                    <a:cubicBezTo>
                      <a:pt x="11002037" y="15713834"/>
                      <a:pt x="10990962" y="15719788"/>
                      <a:pt x="10979097" y="15719777"/>
                    </a:cubicBezTo>
                    <a:lnTo>
                      <a:pt x="10914045" y="15719777"/>
                    </a:lnTo>
                    <a:cubicBezTo>
                      <a:pt x="10857607" y="15719771"/>
                      <a:pt x="10806601" y="15686138"/>
                      <a:pt x="10784364" y="15634265"/>
                    </a:cubicBezTo>
                    <a:lnTo>
                      <a:pt x="10609316" y="15225888"/>
                    </a:lnTo>
                    <a:lnTo>
                      <a:pt x="10807295" y="15886006"/>
                    </a:lnTo>
                    <a:cubicBezTo>
                      <a:pt x="10810508" y="15896692"/>
                      <a:pt x="10808477" y="15908268"/>
                      <a:pt x="10801818" y="15917221"/>
                    </a:cubicBezTo>
                    <a:cubicBezTo>
                      <a:pt x="10795159" y="15926174"/>
                      <a:pt x="10784656" y="15931448"/>
                      <a:pt x="10773498" y="15931445"/>
                    </a:cubicBezTo>
                    <a:lnTo>
                      <a:pt x="10675709" y="15931445"/>
                    </a:lnTo>
                    <a:lnTo>
                      <a:pt x="10629424" y="16533847"/>
                    </a:lnTo>
                    <a:cubicBezTo>
                      <a:pt x="10628022" y="16552249"/>
                      <a:pt x="10612672" y="16566461"/>
                      <a:pt x="10594217" y="16566445"/>
                    </a:cubicBezTo>
                    <a:lnTo>
                      <a:pt x="10586314" y="16566445"/>
                    </a:lnTo>
                    <a:cubicBezTo>
                      <a:pt x="10510482" y="16566462"/>
                      <a:pt x="10448193" y="16506543"/>
                      <a:pt x="10445274" y="16430767"/>
                    </a:cubicBezTo>
                    <a:lnTo>
                      <a:pt x="10426153" y="15931445"/>
                    </a:lnTo>
                    <a:lnTo>
                      <a:pt x="10369145" y="15931445"/>
                    </a:lnTo>
                    <a:lnTo>
                      <a:pt x="10349953" y="16430767"/>
                    </a:lnTo>
                    <a:cubicBezTo>
                      <a:pt x="10347034" y="16506543"/>
                      <a:pt x="10284746" y="16566462"/>
                      <a:pt x="10208913" y="16566445"/>
                    </a:cubicBezTo>
                    <a:lnTo>
                      <a:pt x="10201011" y="16566445"/>
                    </a:lnTo>
                    <a:cubicBezTo>
                      <a:pt x="10182555" y="16566461"/>
                      <a:pt x="10167206" y="16552249"/>
                      <a:pt x="10165803" y="16533847"/>
                    </a:cubicBezTo>
                    <a:lnTo>
                      <a:pt x="10119519" y="15931445"/>
                    </a:lnTo>
                    <a:lnTo>
                      <a:pt x="10021729" y="15931445"/>
                    </a:lnTo>
                    <a:cubicBezTo>
                      <a:pt x="10010571" y="15931448"/>
                      <a:pt x="10000069" y="15926174"/>
                      <a:pt x="9993409" y="15917221"/>
                    </a:cubicBezTo>
                    <a:cubicBezTo>
                      <a:pt x="9986750" y="15908268"/>
                      <a:pt x="9984719" y="15896692"/>
                      <a:pt x="9987933" y="15886006"/>
                    </a:cubicBezTo>
                    <a:lnTo>
                      <a:pt x="10185982" y="15225888"/>
                    </a:lnTo>
                    <a:moveTo>
                      <a:pt x="11794649" y="14308667"/>
                    </a:moveTo>
                    <a:cubicBezTo>
                      <a:pt x="11677748" y="14308667"/>
                      <a:pt x="11582982" y="14403433"/>
                      <a:pt x="11582982" y="14520333"/>
                    </a:cubicBezTo>
                    <a:lnTo>
                      <a:pt x="11582982" y="14590888"/>
                    </a:lnTo>
                    <a:cubicBezTo>
                      <a:pt x="11582982" y="14707790"/>
                      <a:pt x="11677748" y="14802556"/>
                      <a:pt x="11794649" y="14802556"/>
                    </a:cubicBezTo>
                    <a:cubicBezTo>
                      <a:pt x="11911550" y="14802556"/>
                      <a:pt x="12006316" y="14707790"/>
                      <a:pt x="12006316" y="14590888"/>
                    </a:cubicBezTo>
                    <a:lnTo>
                      <a:pt x="12006316" y="14520333"/>
                    </a:lnTo>
                    <a:cubicBezTo>
                      <a:pt x="12006316" y="14403433"/>
                      <a:pt x="11911550" y="14308667"/>
                      <a:pt x="11794649" y="14308667"/>
                    </a:cubicBezTo>
                    <a:moveTo>
                      <a:pt x="11582982" y="15225888"/>
                    </a:moveTo>
                    <a:lnTo>
                      <a:pt x="11408004" y="15634265"/>
                    </a:lnTo>
                    <a:cubicBezTo>
                      <a:pt x="11385748" y="15686184"/>
                      <a:pt x="11334672" y="15719829"/>
                      <a:pt x="11278182" y="15719777"/>
                    </a:cubicBezTo>
                    <a:lnTo>
                      <a:pt x="11213130" y="15719777"/>
                    </a:lnTo>
                    <a:cubicBezTo>
                      <a:pt x="11201266" y="15719788"/>
                      <a:pt x="11190191" y="15713834"/>
                      <a:pt x="11183655" y="15703932"/>
                    </a:cubicBezTo>
                    <a:cubicBezTo>
                      <a:pt x="11177120" y="15694030"/>
                      <a:pt x="11176000" y="15681505"/>
                      <a:pt x="11180675" y="15670601"/>
                    </a:cubicBezTo>
                    <a:lnTo>
                      <a:pt x="11371316" y="15225888"/>
                    </a:lnTo>
                    <a:lnTo>
                      <a:pt x="11441448" y="15050488"/>
                    </a:lnTo>
                    <a:cubicBezTo>
                      <a:pt x="11484318" y="14943349"/>
                      <a:pt x="11588094" y="14873103"/>
                      <a:pt x="11703491" y="14873111"/>
                    </a:cubicBezTo>
                    <a:lnTo>
                      <a:pt x="11885807" y="14873111"/>
                    </a:lnTo>
                    <a:cubicBezTo>
                      <a:pt x="12001204" y="14873103"/>
                      <a:pt x="12104980" y="14943349"/>
                      <a:pt x="12147850" y="15050488"/>
                    </a:cubicBezTo>
                    <a:lnTo>
                      <a:pt x="12217982" y="15225888"/>
                    </a:lnTo>
                    <a:lnTo>
                      <a:pt x="12408553" y="15670601"/>
                    </a:lnTo>
                    <a:cubicBezTo>
                      <a:pt x="12413228" y="15681505"/>
                      <a:pt x="12412107" y="15694030"/>
                      <a:pt x="12405572" y="15703932"/>
                    </a:cubicBezTo>
                    <a:cubicBezTo>
                      <a:pt x="12399037" y="15713834"/>
                      <a:pt x="12387962" y="15719788"/>
                      <a:pt x="12376097" y="15719777"/>
                    </a:cubicBezTo>
                    <a:lnTo>
                      <a:pt x="12311045" y="15719777"/>
                    </a:lnTo>
                    <a:cubicBezTo>
                      <a:pt x="12254607" y="15719771"/>
                      <a:pt x="12203601" y="15686138"/>
                      <a:pt x="12181364" y="15634265"/>
                    </a:cubicBezTo>
                    <a:lnTo>
                      <a:pt x="12006316" y="15225888"/>
                    </a:lnTo>
                    <a:lnTo>
                      <a:pt x="12204295" y="15886006"/>
                    </a:lnTo>
                    <a:cubicBezTo>
                      <a:pt x="12207508" y="15896692"/>
                      <a:pt x="12205477" y="15908268"/>
                      <a:pt x="12198818" y="15917221"/>
                    </a:cubicBezTo>
                    <a:cubicBezTo>
                      <a:pt x="12192159" y="15926174"/>
                      <a:pt x="12181656" y="15931448"/>
                      <a:pt x="12170498" y="15931445"/>
                    </a:cubicBezTo>
                    <a:lnTo>
                      <a:pt x="12072709" y="15931445"/>
                    </a:lnTo>
                    <a:lnTo>
                      <a:pt x="12026424" y="16533847"/>
                    </a:lnTo>
                    <a:cubicBezTo>
                      <a:pt x="12025022" y="16552249"/>
                      <a:pt x="12009672" y="16566461"/>
                      <a:pt x="11991217" y="16566445"/>
                    </a:cubicBezTo>
                    <a:lnTo>
                      <a:pt x="11983314" y="16566445"/>
                    </a:lnTo>
                    <a:cubicBezTo>
                      <a:pt x="11907482" y="16566462"/>
                      <a:pt x="11845193" y="16506543"/>
                      <a:pt x="11842274" y="16430767"/>
                    </a:cubicBezTo>
                    <a:lnTo>
                      <a:pt x="11823153" y="15931445"/>
                    </a:lnTo>
                    <a:lnTo>
                      <a:pt x="11766145" y="15931445"/>
                    </a:lnTo>
                    <a:lnTo>
                      <a:pt x="11746953" y="16430767"/>
                    </a:lnTo>
                    <a:cubicBezTo>
                      <a:pt x="11744034" y="16506543"/>
                      <a:pt x="11681746" y="16566462"/>
                      <a:pt x="11605913" y="16566445"/>
                    </a:cubicBezTo>
                    <a:lnTo>
                      <a:pt x="11598011" y="16566445"/>
                    </a:lnTo>
                    <a:cubicBezTo>
                      <a:pt x="11579555" y="16566461"/>
                      <a:pt x="11564206" y="16552249"/>
                      <a:pt x="11562803" y="16533847"/>
                    </a:cubicBezTo>
                    <a:lnTo>
                      <a:pt x="11516519" y="15931445"/>
                    </a:lnTo>
                    <a:lnTo>
                      <a:pt x="11418729" y="15931445"/>
                    </a:lnTo>
                    <a:cubicBezTo>
                      <a:pt x="11407571" y="15931448"/>
                      <a:pt x="11397069" y="15926174"/>
                      <a:pt x="11390409" y="15917221"/>
                    </a:cubicBezTo>
                    <a:cubicBezTo>
                      <a:pt x="11383750" y="15908268"/>
                      <a:pt x="11381719" y="15896692"/>
                      <a:pt x="11384933" y="15886006"/>
                    </a:cubicBezTo>
                    <a:lnTo>
                      <a:pt x="11582982" y="15225888"/>
                    </a:lnTo>
                    <a:moveTo>
                      <a:pt x="13191649" y="14308667"/>
                    </a:moveTo>
                    <a:cubicBezTo>
                      <a:pt x="13074749" y="14308667"/>
                      <a:pt x="12979982" y="14403433"/>
                      <a:pt x="12979982" y="14520333"/>
                    </a:cubicBezTo>
                    <a:lnTo>
                      <a:pt x="12979982" y="14590888"/>
                    </a:lnTo>
                    <a:cubicBezTo>
                      <a:pt x="12979982" y="14707790"/>
                      <a:pt x="13074749" y="14802556"/>
                      <a:pt x="13191649" y="14802556"/>
                    </a:cubicBezTo>
                    <a:cubicBezTo>
                      <a:pt x="13308549" y="14802556"/>
                      <a:pt x="13403315" y="14707790"/>
                      <a:pt x="13403315" y="14590888"/>
                    </a:cubicBezTo>
                    <a:lnTo>
                      <a:pt x="13403315" y="14520333"/>
                    </a:lnTo>
                    <a:cubicBezTo>
                      <a:pt x="13403315" y="14403433"/>
                      <a:pt x="13308549" y="14308667"/>
                      <a:pt x="13191649" y="14308667"/>
                    </a:cubicBezTo>
                    <a:moveTo>
                      <a:pt x="12979982" y="15225888"/>
                    </a:moveTo>
                    <a:lnTo>
                      <a:pt x="12805004" y="15634265"/>
                    </a:lnTo>
                    <a:cubicBezTo>
                      <a:pt x="12782748" y="15686184"/>
                      <a:pt x="12731672" y="15719829"/>
                      <a:pt x="12675182" y="15719777"/>
                    </a:cubicBezTo>
                    <a:lnTo>
                      <a:pt x="12610130" y="15719777"/>
                    </a:lnTo>
                    <a:cubicBezTo>
                      <a:pt x="12598266" y="15719788"/>
                      <a:pt x="12587191" y="15713834"/>
                      <a:pt x="12580655" y="15703932"/>
                    </a:cubicBezTo>
                    <a:cubicBezTo>
                      <a:pt x="12574120" y="15694030"/>
                      <a:pt x="12573000" y="15681505"/>
                      <a:pt x="12577675" y="15670601"/>
                    </a:cubicBezTo>
                    <a:lnTo>
                      <a:pt x="12768316" y="15225888"/>
                    </a:lnTo>
                    <a:lnTo>
                      <a:pt x="12838448" y="15050488"/>
                    </a:lnTo>
                    <a:cubicBezTo>
                      <a:pt x="12881318" y="14943349"/>
                      <a:pt x="12985094" y="14873103"/>
                      <a:pt x="13100492" y="14873111"/>
                    </a:cubicBezTo>
                    <a:lnTo>
                      <a:pt x="13282806" y="14873111"/>
                    </a:lnTo>
                    <a:cubicBezTo>
                      <a:pt x="13398204" y="14873103"/>
                      <a:pt x="13501980" y="14943349"/>
                      <a:pt x="13544851" y="15050488"/>
                    </a:cubicBezTo>
                    <a:lnTo>
                      <a:pt x="13614983" y="15225888"/>
                    </a:lnTo>
                    <a:lnTo>
                      <a:pt x="13805553" y="15670601"/>
                    </a:lnTo>
                    <a:cubicBezTo>
                      <a:pt x="13810227" y="15681505"/>
                      <a:pt x="13809107" y="15694030"/>
                      <a:pt x="13802573" y="15703932"/>
                    </a:cubicBezTo>
                    <a:cubicBezTo>
                      <a:pt x="13796037" y="15713834"/>
                      <a:pt x="13784962" y="15719788"/>
                      <a:pt x="13773097" y="15719777"/>
                    </a:cubicBezTo>
                    <a:lnTo>
                      <a:pt x="13708045" y="15719777"/>
                    </a:lnTo>
                    <a:cubicBezTo>
                      <a:pt x="13651607" y="15719771"/>
                      <a:pt x="13600601" y="15686138"/>
                      <a:pt x="13578363" y="15634265"/>
                    </a:cubicBezTo>
                    <a:lnTo>
                      <a:pt x="13403315" y="15225888"/>
                    </a:lnTo>
                    <a:lnTo>
                      <a:pt x="13601295" y="15886006"/>
                    </a:lnTo>
                    <a:cubicBezTo>
                      <a:pt x="13604508" y="15896692"/>
                      <a:pt x="13602477" y="15908268"/>
                      <a:pt x="13595818" y="15917221"/>
                    </a:cubicBezTo>
                    <a:cubicBezTo>
                      <a:pt x="13589158" y="15926174"/>
                      <a:pt x="13578656" y="15931448"/>
                      <a:pt x="13567499" y="15931445"/>
                    </a:cubicBezTo>
                    <a:lnTo>
                      <a:pt x="13469708" y="15931445"/>
                    </a:lnTo>
                    <a:lnTo>
                      <a:pt x="13423424" y="16533847"/>
                    </a:lnTo>
                    <a:cubicBezTo>
                      <a:pt x="13422021" y="16552249"/>
                      <a:pt x="13406673" y="16566461"/>
                      <a:pt x="13388217" y="16566445"/>
                    </a:cubicBezTo>
                    <a:lnTo>
                      <a:pt x="13380315" y="16566445"/>
                    </a:lnTo>
                    <a:cubicBezTo>
                      <a:pt x="13304481" y="16566462"/>
                      <a:pt x="13242193" y="16506543"/>
                      <a:pt x="13239274" y="16430767"/>
                    </a:cubicBezTo>
                    <a:lnTo>
                      <a:pt x="13220154" y="15931445"/>
                    </a:lnTo>
                    <a:lnTo>
                      <a:pt x="13163145" y="15931445"/>
                    </a:lnTo>
                    <a:lnTo>
                      <a:pt x="13143954" y="16430767"/>
                    </a:lnTo>
                    <a:cubicBezTo>
                      <a:pt x="13141033" y="16506543"/>
                      <a:pt x="13078746" y="16566462"/>
                      <a:pt x="13002913" y="16566445"/>
                    </a:cubicBezTo>
                    <a:lnTo>
                      <a:pt x="12995011" y="16566445"/>
                    </a:lnTo>
                    <a:cubicBezTo>
                      <a:pt x="12976555" y="16566461"/>
                      <a:pt x="12961206" y="16552249"/>
                      <a:pt x="12959803" y="16533847"/>
                    </a:cubicBezTo>
                    <a:lnTo>
                      <a:pt x="12913519" y="15931445"/>
                    </a:lnTo>
                    <a:lnTo>
                      <a:pt x="12815729" y="15931445"/>
                    </a:lnTo>
                    <a:cubicBezTo>
                      <a:pt x="12804571" y="15931448"/>
                      <a:pt x="12794069" y="15926174"/>
                      <a:pt x="12787409" y="15917221"/>
                    </a:cubicBezTo>
                    <a:cubicBezTo>
                      <a:pt x="12780750" y="15908268"/>
                      <a:pt x="12778719" y="15896692"/>
                      <a:pt x="12781933" y="15886006"/>
                    </a:cubicBezTo>
                    <a:lnTo>
                      <a:pt x="12979982" y="15225888"/>
                    </a:lnTo>
                    <a:moveTo>
                      <a:pt x="618649" y="16693445"/>
                    </a:moveTo>
                    <a:cubicBezTo>
                      <a:pt x="501749" y="16693445"/>
                      <a:pt x="406982" y="16788211"/>
                      <a:pt x="406982" y="16905111"/>
                    </a:cubicBezTo>
                    <a:lnTo>
                      <a:pt x="406982" y="16975667"/>
                    </a:lnTo>
                    <a:cubicBezTo>
                      <a:pt x="406982" y="17092566"/>
                      <a:pt x="501749" y="17187333"/>
                      <a:pt x="618649" y="17187333"/>
                    </a:cubicBezTo>
                    <a:cubicBezTo>
                      <a:pt x="735549" y="17187333"/>
                      <a:pt x="830316" y="17092566"/>
                      <a:pt x="830316" y="16975667"/>
                    </a:cubicBezTo>
                    <a:lnTo>
                      <a:pt x="830316" y="16905111"/>
                    </a:lnTo>
                    <a:cubicBezTo>
                      <a:pt x="830316" y="16788211"/>
                      <a:pt x="735549" y="16693445"/>
                      <a:pt x="618649" y="16693445"/>
                    </a:cubicBezTo>
                    <a:moveTo>
                      <a:pt x="406982" y="17610667"/>
                    </a:moveTo>
                    <a:lnTo>
                      <a:pt x="232005" y="18019042"/>
                    </a:lnTo>
                    <a:cubicBezTo>
                      <a:pt x="209748" y="18070963"/>
                      <a:pt x="158672" y="18104605"/>
                      <a:pt x="102182" y="18104556"/>
                    </a:cubicBezTo>
                    <a:lnTo>
                      <a:pt x="37130" y="18104556"/>
                    </a:lnTo>
                    <a:cubicBezTo>
                      <a:pt x="25266" y="18104567"/>
                      <a:pt x="14190" y="18098612"/>
                      <a:pt x="7655" y="18088709"/>
                    </a:cubicBezTo>
                    <a:cubicBezTo>
                      <a:pt x="1120" y="18078807"/>
                      <a:pt x="0" y="18066282"/>
                      <a:pt x="4675" y="18055377"/>
                    </a:cubicBezTo>
                    <a:lnTo>
                      <a:pt x="195316" y="17610667"/>
                    </a:lnTo>
                    <a:lnTo>
                      <a:pt x="265448" y="17435265"/>
                    </a:lnTo>
                    <a:cubicBezTo>
                      <a:pt x="308318" y="17328127"/>
                      <a:pt x="412094" y="17257880"/>
                      <a:pt x="527491" y="17257888"/>
                    </a:cubicBezTo>
                    <a:lnTo>
                      <a:pt x="709807" y="17257888"/>
                    </a:lnTo>
                    <a:cubicBezTo>
                      <a:pt x="825204" y="17257880"/>
                      <a:pt x="928980" y="17328127"/>
                      <a:pt x="971850" y="17435265"/>
                    </a:cubicBezTo>
                    <a:lnTo>
                      <a:pt x="1041982" y="17610667"/>
                    </a:lnTo>
                    <a:lnTo>
                      <a:pt x="1232553" y="18055377"/>
                    </a:lnTo>
                    <a:cubicBezTo>
                      <a:pt x="1237228" y="18066282"/>
                      <a:pt x="1236108" y="18078807"/>
                      <a:pt x="1229572" y="18088709"/>
                    </a:cubicBezTo>
                    <a:cubicBezTo>
                      <a:pt x="1223037" y="18098612"/>
                      <a:pt x="1211962" y="18104567"/>
                      <a:pt x="1200097" y="18104556"/>
                    </a:cubicBezTo>
                    <a:lnTo>
                      <a:pt x="1135045" y="18104556"/>
                    </a:lnTo>
                    <a:cubicBezTo>
                      <a:pt x="1078607" y="18104550"/>
                      <a:pt x="1027601" y="18070914"/>
                      <a:pt x="1005364" y="18019042"/>
                    </a:cubicBezTo>
                    <a:lnTo>
                      <a:pt x="830316" y="17610667"/>
                    </a:lnTo>
                    <a:lnTo>
                      <a:pt x="1028295" y="18270784"/>
                    </a:lnTo>
                    <a:cubicBezTo>
                      <a:pt x="1031508" y="18281469"/>
                      <a:pt x="1029477" y="18293045"/>
                      <a:pt x="1022818" y="18301998"/>
                    </a:cubicBezTo>
                    <a:cubicBezTo>
                      <a:pt x="1016159" y="18310951"/>
                      <a:pt x="1005656" y="18316227"/>
                      <a:pt x="994498" y="18316222"/>
                    </a:cubicBezTo>
                    <a:lnTo>
                      <a:pt x="896708" y="18316222"/>
                    </a:lnTo>
                    <a:lnTo>
                      <a:pt x="850424" y="18918626"/>
                    </a:lnTo>
                    <a:cubicBezTo>
                      <a:pt x="849021" y="18937028"/>
                      <a:pt x="833672" y="18951239"/>
                      <a:pt x="815217" y="18951222"/>
                    </a:cubicBezTo>
                    <a:lnTo>
                      <a:pt x="807315" y="18951222"/>
                    </a:lnTo>
                    <a:cubicBezTo>
                      <a:pt x="731482" y="18951241"/>
                      <a:pt x="669194" y="18891320"/>
                      <a:pt x="666274" y="18815543"/>
                    </a:cubicBezTo>
                    <a:lnTo>
                      <a:pt x="647153" y="18316222"/>
                    </a:lnTo>
                    <a:lnTo>
                      <a:pt x="590145" y="18316222"/>
                    </a:lnTo>
                    <a:lnTo>
                      <a:pt x="570953" y="18815543"/>
                    </a:lnTo>
                    <a:cubicBezTo>
                      <a:pt x="568034" y="18891320"/>
                      <a:pt x="505746" y="18951241"/>
                      <a:pt x="429913" y="18951222"/>
                    </a:cubicBezTo>
                    <a:lnTo>
                      <a:pt x="422011" y="18951222"/>
                    </a:lnTo>
                    <a:cubicBezTo>
                      <a:pt x="403555" y="18951239"/>
                      <a:pt x="388206" y="18937028"/>
                      <a:pt x="386803" y="18918626"/>
                    </a:cubicBezTo>
                    <a:lnTo>
                      <a:pt x="340519" y="18316222"/>
                    </a:lnTo>
                    <a:lnTo>
                      <a:pt x="242729" y="18316222"/>
                    </a:lnTo>
                    <a:cubicBezTo>
                      <a:pt x="231571" y="18316227"/>
                      <a:pt x="221069" y="18310951"/>
                      <a:pt x="214410" y="18301998"/>
                    </a:cubicBezTo>
                    <a:cubicBezTo>
                      <a:pt x="207750" y="18293045"/>
                      <a:pt x="205719" y="18281469"/>
                      <a:pt x="208933" y="18270784"/>
                    </a:cubicBezTo>
                    <a:lnTo>
                      <a:pt x="406982" y="17610667"/>
                    </a:lnTo>
                    <a:moveTo>
                      <a:pt x="2015649" y="16693445"/>
                    </a:moveTo>
                    <a:cubicBezTo>
                      <a:pt x="1898749" y="16693445"/>
                      <a:pt x="1803982" y="16788211"/>
                      <a:pt x="1803982" y="16905111"/>
                    </a:cubicBezTo>
                    <a:lnTo>
                      <a:pt x="1803982" y="16975667"/>
                    </a:lnTo>
                    <a:cubicBezTo>
                      <a:pt x="1803982" y="17092566"/>
                      <a:pt x="1898749" y="17187333"/>
                      <a:pt x="2015649" y="17187333"/>
                    </a:cubicBezTo>
                    <a:cubicBezTo>
                      <a:pt x="2132549" y="17187333"/>
                      <a:pt x="2227316" y="17092566"/>
                      <a:pt x="2227316" y="16975667"/>
                    </a:cubicBezTo>
                    <a:lnTo>
                      <a:pt x="2227316" y="16905111"/>
                    </a:lnTo>
                    <a:cubicBezTo>
                      <a:pt x="2227316" y="16788211"/>
                      <a:pt x="2132549" y="16693445"/>
                      <a:pt x="2015649" y="16693445"/>
                    </a:cubicBezTo>
                    <a:moveTo>
                      <a:pt x="1803982" y="17610667"/>
                    </a:moveTo>
                    <a:lnTo>
                      <a:pt x="1629005" y="18019042"/>
                    </a:lnTo>
                    <a:cubicBezTo>
                      <a:pt x="1606748" y="18070963"/>
                      <a:pt x="1555672" y="18104605"/>
                      <a:pt x="1499182" y="18104556"/>
                    </a:cubicBezTo>
                    <a:lnTo>
                      <a:pt x="1434130" y="18104556"/>
                    </a:lnTo>
                    <a:cubicBezTo>
                      <a:pt x="1422266" y="18104567"/>
                      <a:pt x="1411190" y="18098612"/>
                      <a:pt x="1404655" y="18088709"/>
                    </a:cubicBezTo>
                    <a:cubicBezTo>
                      <a:pt x="1398120" y="18078807"/>
                      <a:pt x="1397000" y="18066282"/>
                      <a:pt x="1401675" y="18055377"/>
                    </a:cubicBezTo>
                    <a:lnTo>
                      <a:pt x="1592316" y="17610667"/>
                    </a:lnTo>
                    <a:lnTo>
                      <a:pt x="1662448" y="17435265"/>
                    </a:lnTo>
                    <a:cubicBezTo>
                      <a:pt x="1705318" y="17328127"/>
                      <a:pt x="1809095" y="17257880"/>
                      <a:pt x="1924491" y="17257888"/>
                    </a:cubicBezTo>
                    <a:lnTo>
                      <a:pt x="2106807" y="17257888"/>
                    </a:lnTo>
                    <a:cubicBezTo>
                      <a:pt x="2222203" y="17257880"/>
                      <a:pt x="2325980" y="17328127"/>
                      <a:pt x="2368850" y="17435265"/>
                    </a:cubicBezTo>
                    <a:lnTo>
                      <a:pt x="2438982" y="17610667"/>
                    </a:lnTo>
                    <a:lnTo>
                      <a:pt x="2629553" y="18055377"/>
                    </a:lnTo>
                    <a:cubicBezTo>
                      <a:pt x="2634228" y="18066282"/>
                      <a:pt x="2633108" y="18078807"/>
                      <a:pt x="2626572" y="18088709"/>
                    </a:cubicBezTo>
                    <a:cubicBezTo>
                      <a:pt x="2620037" y="18098612"/>
                      <a:pt x="2608962" y="18104567"/>
                      <a:pt x="2597097" y="18104556"/>
                    </a:cubicBezTo>
                    <a:lnTo>
                      <a:pt x="2532045" y="18104556"/>
                    </a:lnTo>
                    <a:cubicBezTo>
                      <a:pt x="2475607" y="18104550"/>
                      <a:pt x="2424601" y="18070914"/>
                      <a:pt x="2402364" y="18019042"/>
                    </a:cubicBezTo>
                    <a:lnTo>
                      <a:pt x="2227316" y="17610667"/>
                    </a:lnTo>
                    <a:lnTo>
                      <a:pt x="2425295" y="18270784"/>
                    </a:lnTo>
                    <a:cubicBezTo>
                      <a:pt x="2428508" y="18281469"/>
                      <a:pt x="2426477" y="18293045"/>
                      <a:pt x="2419818" y="18301998"/>
                    </a:cubicBezTo>
                    <a:cubicBezTo>
                      <a:pt x="2413159" y="18310951"/>
                      <a:pt x="2402657" y="18316227"/>
                      <a:pt x="2391499" y="18316222"/>
                    </a:cubicBezTo>
                    <a:lnTo>
                      <a:pt x="2293708" y="18316222"/>
                    </a:lnTo>
                    <a:lnTo>
                      <a:pt x="2247424" y="18918626"/>
                    </a:lnTo>
                    <a:cubicBezTo>
                      <a:pt x="2246021" y="18937028"/>
                      <a:pt x="2230672" y="18951239"/>
                      <a:pt x="2212217" y="18951222"/>
                    </a:cubicBezTo>
                    <a:lnTo>
                      <a:pt x="2204315" y="18951222"/>
                    </a:lnTo>
                    <a:cubicBezTo>
                      <a:pt x="2128482" y="18951241"/>
                      <a:pt x="2066194" y="18891320"/>
                      <a:pt x="2063274" y="18815543"/>
                    </a:cubicBezTo>
                    <a:lnTo>
                      <a:pt x="2044153" y="18316222"/>
                    </a:lnTo>
                    <a:lnTo>
                      <a:pt x="1987145" y="18316222"/>
                    </a:lnTo>
                    <a:lnTo>
                      <a:pt x="1967953" y="18815543"/>
                    </a:lnTo>
                    <a:cubicBezTo>
                      <a:pt x="1965034" y="18891320"/>
                      <a:pt x="1902746" y="18951241"/>
                      <a:pt x="1826913" y="18951222"/>
                    </a:cubicBezTo>
                    <a:lnTo>
                      <a:pt x="1819011" y="18951222"/>
                    </a:lnTo>
                    <a:cubicBezTo>
                      <a:pt x="1800555" y="18951239"/>
                      <a:pt x="1785206" y="18937028"/>
                      <a:pt x="1783803" y="18918626"/>
                    </a:cubicBezTo>
                    <a:lnTo>
                      <a:pt x="1737519" y="18316222"/>
                    </a:lnTo>
                    <a:lnTo>
                      <a:pt x="1639729" y="18316222"/>
                    </a:lnTo>
                    <a:cubicBezTo>
                      <a:pt x="1628571" y="18316227"/>
                      <a:pt x="1618069" y="18310951"/>
                      <a:pt x="1611410" y="18301998"/>
                    </a:cubicBezTo>
                    <a:cubicBezTo>
                      <a:pt x="1604750" y="18293045"/>
                      <a:pt x="1602719" y="18281469"/>
                      <a:pt x="1605933" y="18270784"/>
                    </a:cubicBezTo>
                    <a:lnTo>
                      <a:pt x="1803982" y="17610667"/>
                    </a:lnTo>
                    <a:moveTo>
                      <a:pt x="3412649" y="16693445"/>
                    </a:moveTo>
                    <a:cubicBezTo>
                      <a:pt x="3295749" y="16693445"/>
                      <a:pt x="3200982" y="16788211"/>
                      <a:pt x="3200982" y="16905111"/>
                    </a:cubicBezTo>
                    <a:lnTo>
                      <a:pt x="3200982" y="16975667"/>
                    </a:lnTo>
                    <a:cubicBezTo>
                      <a:pt x="3200982" y="17092566"/>
                      <a:pt x="3295749" y="17187333"/>
                      <a:pt x="3412649" y="17187333"/>
                    </a:cubicBezTo>
                    <a:cubicBezTo>
                      <a:pt x="3529549" y="17187333"/>
                      <a:pt x="3624316" y="17092566"/>
                      <a:pt x="3624316" y="16975667"/>
                    </a:cubicBezTo>
                    <a:lnTo>
                      <a:pt x="3624316" y="16905111"/>
                    </a:lnTo>
                    <a:cubicBezTo>
                      <a:pt x="3624316" y="16788211"/>
                      <a:pt x="3529549" y="16693445"/>
                      <a:pt x="3412649" y="16693445"/>
                    </a:cubicBezTo>
                    <a:moveTo>
                      <a:pt x="3200982" y="17610667"/>
                    </a:moveTo>
                    <a:lnTo>
                      <a:pt x="3026005" y="18019042"/>
                    </a:lnTo>
                    <a:cubicBezTo>
                      <a:pt x="3003748" y="18070963"/>
                      <a:pt x="2952672" y="18104605"/>
                      <a:pt x="2896182" y="18104556"/>
                    </a:cubicBezTo>
                    <a:lnTo>
                      <a:pt x="2831130" y="18104556"/>
                    </a:lnTo>
                    <a:cubicBezTo>
                      <a:pt x="2819266" y="18104567"/>
                      <a:pt x="2808190" y="18098612"/>
                      <a:pt x="2801655" y="18088709"/>
                    </a:cubicBezTo>
                    <a:cubicBezTo>
                      <a:pt x="2795120" y="18078807"/>
                      <a:pt x="2794000" y="18066282"/>
                      <a:pt x="2798675" y="18055377"/>
                    </a:cubicBezTo>
                    <a:lnTo>
                      <a:pt x="2989316" y="17610667"/>
                    </a:lnTo>
                    <a:lnTo>
                      <a:pt x="3059448" y="17435265"/>
                    </a:lnTo>
                    <a:cubicBezTo>
                      <a:pt x="3102318" y="17328127"/>
                      <a:pt x="3206095" y="17257880"/>
                      <a:pt x="3321491" y="17257888"/>
                    </a:cubicBezTo>
                    <a:lnTo>
                      <a:pt x="3503807" y="17257888"/>
                    </a:lnTo>
                    <a:cubicBezTo>
                      <a:pt x="3619203" y="17257880"/>
                      <a:pt x="3722980" y="17328127"/>
                      <a:pt x="3765850" y="17435265"/>
                    </a:cubicBezTo>
                    <a:lnTo>
                      <a:pt x="3835982" y="17610667"/>
                    </a:lnTo>
                    <a:lnTo>
                      <a:pt x="4026553" y="18055377"/>
                    </a:lnTo>
                    <a:cubicBezTo>
                      <a:pt x="4031228" y="18066282"/>
                      <a:pt x="4030107" y="18078807"/>
                      <a:pt x="4023572" y="18088709"/>
                    </a:cubicBezTo>
                    <a:cubicBezTo>
                      <a:pt x="4017037" y="18098612"/>
                      <a:pt x="4005962" y="18104567"/>
                      <a:pt x="3994097" y="18104556"/>
                    </a:cubicBezTo>
                    <a:lnTo>
                      <a:pt x="3929045" y="18104556"/>
                    </a:lnTo>
                    <a:cubicBezTo>
                      <a:pt x="3872607" y="18104550"/>
                      <a:pt x="3821601" y="18070914"/>
                      <a:pt x="3799364" y="18019042"/>
                    </a:cubicBezTo>
                    <a:lnTo>
                      <a:pt x="3624316" y="17610667"/>
                    </a:lnTo>
                    <a:lnTo>
                      <a:pt x="3822295" y="18270784"/>
                    </a:lnTo>
                    <a:cubicBezTo>
                      <a:pt x="3825508" y="18281469"/>
                      <a:pt x="3823477" y="18293045"/>
                      <a:pt x="3816818" y="18301998"/>
                    </a:cubicBezTo>
                    <a:cubicBezTo>
                      <a:pt x="3810159" y="18310951"/>
                      <a:pt x="3799656" y="18316227"/>
                      <a:pt x="3788499" y="18316222"/>
                    </a:cubicBezTo>
                    <a:lnTo>
                      <a:pt x="3690708" y="18316222"/>
                    </a:lnTo>
                    <a:lnTo>
                      <a:pt x="3644424" y="18918626"/>
                    </a:lnTo>
                    <a:cubicBezTo>
                      <a:pt x="3643021" y="18937028"/>
                      <a:pt x="3627672" y="18951239"/>
                      <a:pt x="3609217" y="18951222"/>
                    </a:cubicBezTo>
                    <a:lnTo>
                      <a:pt x="3601315" y="18951222"/>
                    </a:lnTo>
                    <a:cubicBezTo>
                      <a:pt x="3525482" y="18951241"/>
                      <a:pt x="3463194" y="18891320"/>
                      <a:pt x="3460274" y="18815543"/>
                    </a:cubicBezTo>
                    <a:lnTo>
                      <a:pt x="3441153" y="18316222"/>
                    </a:lnTo>
                    <a:lnTo>
                      <a:pt x="3384145" y="18316222"/>
                    </a:lnTo>
                    <a:lnTo>
                      <a:pt x="3364953" y="18815543"/>
                    </a:lnTo>
                    <a:cubicBezTo>
                      <a:pt x="3362034" y="18891320"/>
                      <a:pt x="3299746" y="18951241"/>
                      <a:pt x="3223913" y="18951222"/>
                    </a:cubicBezTo>
                    <a:lnTo>
                      <a:pt x="3216011" y="18951222"/>
                    </a:lnTo>
                    <a:cubicBezTo>
                      <a:pt x="3197555" y="18951239"/>
                      <a:pt x="3182206" y="18937028"/>
                      <a:pt x="3180803" y="18918626"/>
                    </a:cubicBezTo>
                    <a:lnTo>
                      <a:pt x="3134519" y="18316222"/>
                    </a:lnTo>
                    <a:lnTo>
                      <a:pt x="3036729" y="18316222"/>
                    </a:lnTo>
                    <a:cubicBezTo>
                      <a:pt x="3025571" y="18316227"/>
                      <a:pt x="3015069" y="18310951"/>
                      <a:pt x="3008410" y="18301998"/>
                    </a:cubicBezTo>
                    <a:cubicBezTo>
                      <a:pt x="3001750" y="18293045"/>
                      <a:pt x="2999719" y="18281469"/>
                      <a:pt x="3002933" y="18270784"/>
                    </a:cubicBezTo>
                    <a:lnTo>
                      <a:pt x="3200982" y="17610667"/>
                    </a:lnTo>
                    <a:moveTo>
                      <a:pt x="4809649" y="16693445"/>
                    </a:moveTo>
                    <a:cubicBezTo>
                      <a:pt x="4692749" y="16693445"/>
                      <a:pt x="4597982" y="16788211"/>
                      <a:pt x="4597982" y="16905111"/>
                    </a:cubicBezTo>
                    <a:lnTo>
                      <a:pt x="4597982" y="16975667"/>
                    </a:lnTo>
                    <a:cubicBezTo>
                      <a:pt x="4597982" y="17092566"/>
                      <a:pt x="4692749" y="17187333"/>
                      <a:pt x="4809649" y="17187333"/>
                    </a:cubicBezTo>
                    <a:cubicBezTo>
                      <a:pt x="4926549" y="17187333"/>
                      <a:pt x="5021316" y="17092566"/>
                      <a:pt x="5021316" y="16975667"/>
                    </a:cubicBezTo>
                    <a:lnTo>
                      <a:pt x="5021316" y="16905111"/>
                    </a:lnTo>
                    <a:cubicBezTo>
                      <a:pt x="5021316" y="16788211"/>
                      <a:pt x="4926549" y="16693445"/>
                      <a:pt x="4809649" y="16693445"/>
                    </a:cubicBezTo>
                    <a:moveTo>
                      <a:pt x="4597982" y="17610667"/>
                    </a:moveTo>
                    <a:lnTo>
                      <a:pt x="4423004" y="18019042"/>
                    </a:lnTo>
                    <a:cubicBezTo>
                      <a:pt x="4400748" y="18070963"/>
                      <a:pt x="4349672" y="18104605"/>
                      <a:pt x="4293182" y="18104556"/>
                    </a:cubicBezTo>
                    <a:lnTo>
                      <a:pt x="4228130" y="18104556"/>
                    </a:lnTo>
                    <a:cubicBezTo>
                      <a:pt x="4216265" y="18104567"/>
                      <a:pt x="4205191" y="18098612"/>
                      <a:pt x="4198655" y="18088709"/>
                    </a:cubicBezTo>
                    <a:cubicBezTo>
                      <a:pt x="4192120" y="18078807"/>
                      <a:pt x="4191000" y="18066282"/>
                      <a:pt x="4195674" y="18055377"/>
                    </a:cubicBezTo>
                    <a:lnTo>
                      <a:pt x="4386316" y="17610667"/>
                    </a:lnTo>
                    <a:lnTo>
                      <a:pt x="4456448" y="17435265"/>
                    </a:lnTo>
                    <a:cubicBezTo>
                      <a:pt x="4499318" y="17328127"/>
                      <a:pt x="4603095" y="17257880"/>
                      <a:pt x="4718491" y="17257888"/>
                    </a:cubicBezTo>
                    <a:lnTo>
                      <a:pt x="4900807" y="17257888"/>
                    </a:lnTo>
                    <a:cubicBezTo>
                      <a:pt x="5016203" y="17257880"/>
                      <a:pt x="5119980" y="17328127"/>
                      <a:pt x="5162850" y="17435265"/>
                    </a:cubicBezTo>
                    <a:lnTo>
                      <a:pt x="5232982" y="17610667"/>
                    </a:lnTo>
                    <a:lnTo>
                      <a:pt x="5423553" y="18055377"/>
                    </a:lnTo>
                    <a:cubicBezTo>
                      <a:pt x="5428228" y="18066282"/>
                      <a:pt x="5427107" y="18078807"/>
                      <a:pt x="5420572" y="18088709"/>
                    </a:cubicBezTo>
                    <a:cubicBezTo>
                      <a:pt x="5414037" y="18098612"/>
                      <a:pt x="5402962" y="18104567"/>
                      <a:pt x="5391097" y="18104556"/>
                    </a:cubicBezTo>
                    <a:lnTo>
                      <a:pt x="5326045" y="18104556"/>
                    </a:lnTo>
                    <a:cubicBezTo>
                      <a:pt x="5269607" y="18104550"/>
                      <a:pt x="5218601" y="18070914"/>
                      <a:pt x="5196364" y="18019042"/>
                    </a:cubicBezTo>
                    <a:lnTo>
                      <a:pt x="5021316" y="17610667"/>
                    </a:lnTo>
                    <a:lnTo>
                      <a:pt x="5219295" y="18270784"/>
                    </a:lnTo>
                    <a:cubicBezTo>
                      <a:pt x="5222508" y="18281469"/>
                      <a:pt x="5220477" y="18293045"/>
                      <a:pt x="5213818" y="18301998"/>
                    </a:cubicBezTo>
                    <a:cubicBezTo>
                      <a:pt x="5207159" y="18310951"/>
                      <a:pt x="5196656" y="18316227"/>
                      <a:pt x="5185499" y="18316222"/>
                    </a:cubicBezTo>
                    <a:lnTo>
                      <a:pt x="5087708" y="18316222"/>
                    </a:lnTo>
                    <a:lnTo>
                      <a:pt x="5041424" y="18918626"/>
                    </a:lnTo>
                    <a:cubicBezTo>
                      <a:pt x="5040021" y="18937028"/>
                      <a:pt x="5024672" y="18951239"/>
                      <a:pt x="5006217" y="18951222"/>
                    </a:cubicBezTo>
                    <a:lnTo>
                      <a:pt x="4998315" y="18951222"/>
                    </a:lnTo>
                    <a:cubicBezTo>
                      <a:pt x="4922482" y="18951241"/>
                      <a:pt x="4860194" y="18891320"/>
                      <a:pt x="4857274" y="18815543"/>
                    </a:cubicBezTo>
                    <a:lnTo>
                      <a:pt x="4838153" y="18316222"/>
                    </a:lnTo>
                    <a:lnTo>
                      <a:pt x="4781145" y="18316222"/>
                    </a:lnTo>
                    <a:lnTo>
                      <a:pt x="4761953" y="18815543"/>
                    </a:lnTo>
                    <a:cubicBezTo>
                      <a:pt x="4759034" y="18891320"/>
                      <a:pt x="4696746" y="18951241"/>
                      <a:pt x="4620913" y="18951222"/>
                    </a:cubicBezTo>
                    <a:lnTo>
                      <a:pt x="4613011" y="18951222"/>
                    </a:lnTo>
                    <a:cubicBezTo>
                      <a:pt x="4594555" y="18951239"/>
                      <a:pt x="4579206" y="18937028"/>
                      <a:pt x="4577803" y="18918626"/>
                    </a:cubicBezTo>
                    <a:lnTo>
                      <a:pt x="4531519" y="18316222"/>
                    </a:lnTo>
                    <a:lnTo>
                      <a:pt x="4433729" y="18316222"/>
                    </a:lnTo>
                    <a:cubicBezTo>
                      <a:pt x="4422571" y="18316227"/>
                      <a:pt x="4412069" y="18310951"/>
                      <a:pt x="4405410" y="18301998"/>
                    </a:cubicBezTo>
                    <a:cubicBezTo>
                      <a:pt x="4398750" y="18293045"/>
                      <a:pt x="4396720" y="18281469"/>
                      <a:pt x="4399933" y="18270784"/>
                    </a:cubicBezTo>
                    <a:lnTo>
                      <a:pt x="4597982" y="17610667"/>
                    </a:lnTo>
                    <a:moveTo>
                      <a:pt x="6206649" y="16693445"/>
                    </a:moveTo>
                    <a:cubicBezTo>
                      <a:pt x="6089749" y="16693445"/>
                      <a:pt x="5994982" y="16788211"/>
                      <a:pt x="5994982" y="16905111"/>
                    </a:cubicBezTo>
                    <a:lnTo>
                      <a:pt x="5994982" y="16975667"/>
                    </a:lnTo>
                    <a:cubicBezTo>
                      <a:pt x="5994982" y="17092566"/>
                      <a:pt x="6089749" y="17187333"/>
                      <a:pt x="6206649" y="17187333"/>
                    </a:cubicBezTo>
                    <a:cubicBezTo>
                      <a:pt x="6323549" y="17187333"/>
                      <a:pt x="6418316" y="17092566"/>
                      <a:pt x="6418316" y="16975667"/>
                    </a:cubicBezTo>
                    <a:lnTo>
                      <a:pt x="6418316" y="16905111"/>
                    </a:lnTo>
                    <a:cubicBezTo>
                      <a:pt x="6418316" y="16788211"/>
                      <a:pt x="6323549" y="16693445"/>
                      <a:pt x="6206649" y="16693445"/>
                    </a:cubicBezTo>
                    <a:moveTo>
                      <a:pt x="5994982" y="17610667"/>
                    </a:moveTo>
                    <a:lnTo>
                      <a:pt x="5820004" y="18019042"/>
                    </a:lnTo>
                    <a:cubicBezTo>
                      <a:pt x="5797748" y="18070963"/>
                      <a:pt x="5746672" y="18104605"/>
                      <a:pt x="5690182" y="18104556"/>
                    </a:cubicBezTo>
                    <a:lnTo>
                      <a:pt x="5625130" y="18104556"/>
                    </a:lnTo>
                    <a:cubicBezTo>
                      <a:pt x="5613265" y="18104567"/>
                      <a:pt x="5602191" y="18098612"/>
                      <a:pt x="5595655" y="18088709"/>
                    </a:cubicBezTo>
                    <a:cubicBezTo>
                      <a:pt x="5589120" y="18078807"/>
                      <a:pt x="5588000" y="18066282"/>
                      <a:pt x="5592674" y="18055377"/>
                    </a:cubicBezTo>
                    <a:lnTo>
                      <a:pt x="5783316" y="17610667"/>
                    </a:lnTo>
                    <a:lnTo>
                      <a:pt x="5853448" y="17435265"/>
                    </a:lnTo>
                    <a:cubicBezTo>
                      <a:pt x="5896318" y="17328127"/>
                      <a:pt x="6000095" y="17257880"/>
                      <a:pt x="6115491" y="17257888"/>
                    </a:cubicBezTo>
                    <a:lnTo>
                      <a:pt x="6297807" y="17257888"/>
                    </a:lnTo>
                    <a:cubicBezTo>
                      <a:pt x="6413203" y="17257880"/>
                      <a:pt x="6516980" y="17328127"/>
                      <a:pt x="6559850" y="17435265"/>
                    </a:cubicBezTo>
                    <a:lnTo>
                      <a:pt x="6629982" y="17610667"/>
                    </a:lnTo>
                    <a:lnTo>
                      <a:pt x="6820553" y="18055377"/>
                    </a:lnTo>
                    <a:cubicBezTo>
                      <a:pt x="6825228" y="18066282"/>
                      <a:pt x="6824107" y="18078807"/>
                      <a:pt x="6817572" y="18088709"/>
                    </a:cubicBezTo>
                    <a:cubicBezTo>
                      <a:pt x="6811037" y="18098612"/>
                      <a:pt x="6799962" y="18104567"/>
                      <a:pt x="6788097" y="18104556"/>
                    </a:cubicBezTo>
                    <a:lnTo>
                      <a:pt x="6723045" y="18104556"/>
                    </a:lnTo>
                    <a:cubicBezTo>
                      <a:pt x="6666607" y="18104550"/>
                      <a:pt x="6615601" y="18070914"/>
                      <a:pt x="6593364" y="18019042"/>
                    </a:cubicBezTo>
                    <a:lnTo>
                      <a:pt x="6418316" y="17610667"/>
                    </a:lnTo>
                    <a:lnTo>
                      <a:pt x="6616295" y="18270784"/>
                    </a:lnTo>
                    <a:cubicBezTo>
                      <a:pt x="6619508" y="18281469"/>
                      <a:pt x="6617477" y="18293045"/>
                      <a:pt x="6610818" y="18301998"/>
                    </a:cubicBezTo>
                    <a:cubicBezTo>
                      <a:pt x="6604159" y="18310951"/>
                      <a:pt x="6593656" y="18316227"/>
                      <a:pt x="6582498" y="18316222"/>
                    </a:cubicBezTo>
                    <a:lnTo>
                      <a:pt x="6484708" y="18316222"/>
                    </a:lnTo>
                    <a:lnTo>
                      <a:pt x="6438424" y="18918626"/>
                    </a:lnTo>
                    <a:cubicBezTo>
                      <a:pt x="6437021" y="18937028"/>
                      <a:pt x="6421672" y="18951239"/>
                      <a:pt x="6403217" y="18951222"/>
                    </a:cubicBezTo>
                    <a:lnTo>
                      <a:pt x="6395315" y="18951222"/>
                    </a:lnTo>
                    <a:cubicBezTo>
                      <a:pt x="6319482" y="18951241"/>
                      <a:pt x="6257194" y="18891320"/>
                      <a:pt x="6254274" y="18815543"/>
                    </a:cubicBezTo>
                    <a:lnTo>
                      <a:pt x="6235153" y="18316222"/>
                    </a:lnTo>
                    <a:lnTo>
                      <a:pt x="6178145" y="18316222"/>
                    </a:lnTo>
                    <a:lnTo>
                      <a:pt x="6158953" y="18815543"/>
                    </a:lnTo>
                    <a:cubicBezTo>
                      <a:pt x="6156034" y="18891320"/>
                      <a:pt x="6093746" y="18951241"/>
                      <a:pt x="6017913" y="18951222"/>
                    </a:cubicBezTo>
                    <a:lnTo>
                      <a:pt x="6010011" y="18951222"/>
                    </a:lnTo>
                    <a:cubicBezTo>
                      <a:pt x="5991555" y="18951239"/>
                      <a:pt x="5976206" y="18937028"/>
                      <a:pt x="5974803" y="18918626"/>
                    </a:cubicBezTo>
                    <a:lnTo>
                      <a:pt x="5928519" y="18316222"/>
                    </a:lnTo>
                    <a:lnTo>
                      <a:pt x="5830729" y="18316222"/>
                    </a:lnTo>
                    <a:cubicBezTo>
                      <a:pt x="5819571" y="18316227"/>
                      <a:pt x="5809069" y="18310951"/>
                      <a:pt x="5802410" y="18301998"/>
                    </a:cubicBezTo>
                    <a:cubicBezTo>
                      <a:pt x="5795750" y="18293045"/>
                      <a:pt x="5793720" y="18281469"/>
                      <a:pt x="5796933" y="18270784"/>
                    </a:cubicBezTo>
                    <a:lnTo>
                      <a:pt x="5994982" y="17610667"/>
                    </a:lnTo>
                    <a:moveTo>
                      <a:pt x="7603649" y="16693445"/>
                    </a:moveTo>
                    <a:cubicBezTo>
                      <a:pt x="7486748" y="16693445"/>
                      <a:pt x="7391982" y="16788211"/>
                      <a:pt x="7391982" y="16905111"/>
                    </a:cubicBezTo>
                    <a:lnTo>
                      <a:pt x="7391982" y="16975667"/>
                    </a:lnTo>
                    <a:cubicBezTo>
                      <a:pt x="7391982" y="17092566"/>
                      <a:pt x="7486748" y="17187333"/>
                      <a:pt x="7603649" y="17187333"/>
                    </a:cubicBezTo>
                    <a:cubicBezTo>
                      <a:pt x="7720550" y="17187333"/>
                      <a:pt x="7815316" y="17092566"/>
                      <a:pt x="7815316" y="16975667"/>
                    </a:cubicBezTo>
                    <a:lnTo>
                      <a:pt x="7815316" y="16905111"/>
                    </a:lnTo>
                    <a:cubicBezTo>
                      <a:pt x="7815316" y="16788211"/>
                      <a:pt x="7720550" y="16693445"/>
                      <a:pt x="7603649" y="16693445"/>
                    </a:cubicBezTo>
                    <a:moveTo>
                      <a:pt x="7391982" y="17610667"/>
                    </a:moveTo>
                    <a:lnTo>
                      <a:pt x="7217004" y="18019042"/>
                    </a:lnTo>
                    <a:cubicBezTo>
                      <a:pt x="7194748" y="18070963"/>
                      <a:pt x="7143672" y="18104605"/>
                      <a:pt x="7087182" y="18104556"/>
                    </a:cubicBezTo>
                    <a:lnTo>
                      <a:pt x="7022130" y="18104556"/>
                    </a:lnTo>
                    <a:cubicBezTo>
                      <a:pt x="7010266" y="18104567"/>
                      <a:pt x="6999191" y="18098612"/>
                      <a:pt x="6992655" y="18088709"/>
                    </a:cubicBezTo>
                    <a:cubicBezTo>
                      <a:pt x="6986120" y="18078807"/>
                      <a:pt x="6985000" y="18066282"/>
                      <a:pt x="6989675" y="18055377"/>
                    </a:cubicBezTo>
                    <a:lnTo>
                      <a:pt x="7180316" y="17610667"/>
                    </a:lnTo>
                    <a:lnTo>
                      <a:pt x="7250448" y="17435265"/>
                    </a:lnTo>
                    <a:cubicBezTo>
                      <a:pt x="7293318" y="17328127"/>
                      <a:pt x="7397094" y="17257880"/>
                      <a:pt x="7512491" y="17257888"/>
                    </a:cubicBezTo>
                    <a:lnTo>
                      <a:pt x="7694807" y="17257888"/>
                    </a:lnTo>
                    <a:cubicBezTo>
                      <a:pt x="7810204" y="17257880"/>
                      <a:pt x="7913980" y="17328127"/>
                      <a:pt x="7956850" y="17435265"/>
                    </a:cubicBezTo>
                    <a:lnTo>
                      <a:pt x="8026982" y="17610667"/>
                    </a:lnTo>
                    <a:lnTo>
                      <a:pt x="8217553" y="18055377"/>
                    </a:lnTo>
                    <a:cubicBezTo>
                      <a:pt x="8222228" y="18066282"/>
                      <a:pt x="8221107" y="18078807"/>
                      <a:pt x="8214572" y="18088709"/>
                    </a:cubicBezTo>
                    <a:cubicBezTo>
                      <a:pt x="8208037" y="18098612"/>
                      <a:pt x="8196962" y="18104567"/>
                      <a:pt x="8185097" y="18104556"/>
                    </a:cubicBezTo>
                    <a:lnTo>
                      <a:pt x="8120045" y="18104556"/>
                    </a:lnTo>
                    <a:cubicBezTo>
                      <a:pt x="8063607" y="18104550"/>
                      <a:pt x="8012601" y="18070914"/>
                      <a:pt x="7990364" y="18019042"/>
                    </a:cubicBezTo>
                    <a:lnTo>
                      <a:pt x="7815316" y="17610667"/>
                    </a:lnTo>
                    <a:lnTo>
                      <a:pt x="8013295" y="18270784"/>
                    </a:lnTo>
                    <a:cubicBezTo>
                      <a:pt x="8016508" y="18281469"/>
                      <a:pt x="8014477" y="18293045"/>
                      <a:pt x="8007818" y="18301998"/>
                    </a:cubicBezTo>
                    <a:cubicBezTo>
                      <a:pt x="8001159" y="18310951"/>
                      <a:pt x="7990656" y="18316227"/>
                      <a:pt x="7979498" y="18316222"/>
                    </a:cubicBezTo>
                    <a:lnTo>
                      <a:pt x="7881709" y="18316222"/>
                    </a:lnTo>
                    <a:lnTo>
                      <a:pt x="7835424" y="18918626"/>
                    </a:lnTo>
                    <a:cubicBezTo>
                      <a:pt x="7834022" y="18937028"/>
                      <a:pt x="7818672" y="18951239"/>
                      <a:pt x="7800217" y="18951222"/>
                    </a:cubicBezTo>
                    <a:lnTo>
                      <a:pt x="7792314" y="18951222"/>
                    </a:lnTo>
                    <a:cubicBezTo>
                      <a:pt x="7716482" y="18951241"/>
                      <a:pt x="7654193" y="18891320"/>
                      <a:pt x="7651274" y="18815543"/>
                    </a:cubicBezTo>
                    <a:lnTo>
                      <a:pt x="7632153" y="18316222"/>
                    </a:lnTo>
                    <a:lnTo>
                      <a:pt x="7575145" y="18316222"/>
                    </a:lnTo>
                    <a:lnTo>
                      <a:pt x="7555953" y="18815543"/>
                    </a:lnTo>
                    <a:cubicBezTo>
                      <a:pt x="7553034" y="18891320"/>
                      <a:pt x="7490746" y="18951241"/>
                      <a:pt x="7414913" y="18951222"/>
                    </a:cubicBezTo>
                    <a:lnTo>
                      <a:pt x="7407011" y="18951222"/>
                    </a:lnTo>
                    <a:cubicBezTo>
                      <a:pt x="7388555" y="18951239"/>
                      <a:pt x="7373206" y="18937028"/>
                      <a:pt x="7371803" y="18918626"/>
                    </a:cubicBezTo>
                    <a:lnTo>
                      <a:pt x="7325519" y="18316222"/>
                    </a:lnTo>
                    <a:lnTo>
                      <a:pt x="7227729" y="18316222"/>
                    </a:lnTo>
                    <a:cubicBezTo>
                      <a:pt x="7216571" y="18316227"/>
                      <a:pt x="7206069" y="18310951"/>
                      <a:pt x="7199409" y="18301998"/>
                    </a:cubicBezTo>
                    <a:cubicBezTo>
                      <a:pt x="7192750" y="18293045"/>
                      <a:pt x="7190719" y="18281469"/>
                      <a:pt x="7193933" y="18270784"/>
                    </a:cubicBezTo>
                    <a:lnTo>
                      <a:pt x="7391982" y="17610667"/>
                    </a:lnTo>
                    <a:moveTo>
                      <a:pt x="9000649" y="16693445"/>
                    </a:moveTo>
                    <a:cubicBezTo>
                      <a:pt x="8883748" y="16693445"/>
                      <a:pt x="8788982" y="16788211"/>
                      <a:pt x="8788982" y="16905111"/>
                    </a:cubicBezTo>
                    <a:lnTo>
                      <a:pt x="8788982" y="16975667"/>
                    </a:lnTo>
                    <a:cubicBezTo>
                      <a:pt x="8788982" y="17092566"/>
                      <a:pt x="8883748" y="17187333"/>
                      <a:pt x="9000649" y="17187333"/>
                    </a:cubicBezTo>
                    <a:cubicBezTo>
                      <a:pt x="9117550" y="17187333"/>
                      <a:pt x="9212316" y="17092566"/>
                      <a:pt x="9212316" y="16975667"/>
                    </a:cubicBezTo>
                    <a:lnTo>
                      <a:pt x="9212316" y="16905111"/>
                    </a:lnTo>
                    <a:cubicBezTo>
                      <a:pt x="9212316" y="16788211"/>
                      <a:pt x="9117550" y="16693445"/>
                      <a:pt x="9000649" y="16693445"/>
                    </a:cubicBezTo>
                    <a:moveTo>
                      <a:pt x="8788982" y="17610667"/>
                    </a:moveTo>
                    <a:lnTo>
                      <a:pt x="8614004" y="18019042"/>
                    </a:lnTo>
                    <a:cubicBezTo>
                      <a:pt x="8591748" y="18070963"/>
                      <a:pt x="8540672" y="18104605"/>
                      <a:pt x="8484182" y="18104556"/>
                    </a:cubicBezTo>
                    <a:lnTo>
                      <a:pt x="8419130" y="18104556"/>
                    </a:lnTo>
                    <a:cubicBezTo>
                      <a:pt x="8407266" y="18104567"/>
                      <a:pt x="8396191" y="18098612"/>
                      <a:pt x="8389655" y="18088709"/>
                    </a:cubicBezTo>
                    <a:cubicBezTo>
                      <a:pt x="8383120" y="18078807"/>
                      <a:pt x="8382000" y="18066282"/>
                      <a:pt x="8386675" y="18055377"/>
                    </a:cubicBezTo>
                    <a:lnTo>
                      <a:pt x="8577316" y="17610667"/>
                    </a:lnTo>
                    <a:lnTo>
                      <a:pt x="8647448" y="17435265"/>
                    </a:lnTo>
                    <a:cubicBezTo>
                      <a:pt x="8690318" y="17328127"/>
                      <a:pt x="8794094" y="17257880"/>
                      <a:pt x="8909491" y="17257888"/>
                    </a:cubicBezTo>
                    <a:lnTo>
                      <a:pt x="9091807" y="17257888"/>
                    </a:lnTo>
                    <a:cubicBezTo>
                      <a:pt x="9207204" y="17257880"/>
                      <a:pt x="9310980" y="17328127"/>
                      <a:pt x="9353850" y="17435265"/>
                    </a:cubicBezTo>
                    <a:lnTo>
                      <a:pt x="9423982" y="17610667"/>
                    </a:lnTo>
                    <a:lnTo>
                      <a:pt x="9614553" y="18055377"/>
                    </a:lnTo>
                    <a:cubicBezTo>
                      <a:pt x="9619228" y="18066282"/>
                      <a:pt x="9618107" y="18078807"/>
                      <a:pt x="9611572" y="18088709"/>
                    </a:cubicBezTo>
                    <a:cubicBezTo>
                      <a:pt x="9605037" y="18098612"/>
                      <a:pt x="9593962" y="18104567"/>
                      <a:pt x="9582097" y="18104556"/>
                    </a:cubicBezTo>
                    <a:lnTo>
                      <a:pt x="9517045" y="18104556"/>
                    </a:lnTo>
                    <a:cubicBezTo>
                      <a:pt x="9460607" y="18104550"/>
                      <a:pt x="9409601" y="18070914"/>
                      <a:pt x="9387364" y="18019042"/>
                    </a:cubicBezTo>
                    <a:lnTo>
                      <a:pt x="9212316" y="17610667"/>
                    </a:lnTo>
                    <a:lnTo>
                      <a:pt x="9410295" y="18270784"/>
                    </a:lnTo>
                    <a:cubicBezTo>
                      <a:pt x="9413508" y="18281469"/>
                      <a:pt x="9411477" y="18293045"/>
                      <a:pt x="9404818" y="18301998"/>
                    </a:cubicBezTo>
                    <a:cubicBezTo>
                      <a:pt x="9398159" y="18310951"/>
                      <a:pt x="9387656" y="18316227"/>
                      <a:pt x="9376498" y="18316222"/>
                    </a:cubicBezTo>
                    <a:lnTo>
                      <a:pt x="9278709" y="18316222"/>
                    </a:lnTo>
                    <a:lnTo>
                      <a:pt x="9232424" y="18918626"/>
                    </a:lnTo>
                    <a:cubicBezTo>
                      <a:pt x="9231022" y="18937028"/>
                      <a:pt x="9215672" y="18951239"/>
                      <a:pt x="9197217" y="18951222"/>
                    </a:cubicBezTo>
                    <a:lnTo>
                      <a:pt x="9189314" y="18951222"/>
                    </a:lnTo>
                    <a:cubicBezTo>
                      <a:pt x="9113482" y="18951241"/>
                      <a:pt x="9051193" y="18891320"/>
                      <a:pt x="9048274" y="18815543"/>
                    </a:cubicBezTo>
                    <a:lnTo>
                      <a:pt x="9029153" y="18316222"/>
                    </a:lnTo>
                    <a:lnTo>
                      <a:pt x="8972145" y="18316222"/>
                    </a:lnTo>
                    <a:lnTo>
                      <a:pt x="8952953" y="18815543"/>
                    </a:lnTo>
                    <a:cubicBezTo>
                      <a:pt x="8950034" y="18891320"/>
                      <a:pt x="8887746" y="18951241"/>
                      <a:pt x="8811913" y="18951222"/>
                    </a:cubicBezTo>
                    <a:lnTo>
                      <a:pt x="8804011" y="18951222"/>
                    </a:lnTo>
                    <a:cubicBezTo>
                      <a:pt x="8785555" y="18951239"/>
                      <a:pt x="8770206" y="18937028"/>
                      <a:pt x="8768803" y="18918626"/>
                    </a:cubicBezTo>
                    <a:lnTo>
                      <a:pt x="8722519" y="18316222"/>
                    </a:lnTo>
                    <a:lnTo>
                      <a:pt x="8624729" y="18316222"/>
                    </a:lnTo>
                    <a:cubicBezTo>
                      <a:pt x="8613571" y="18316227"/>
                      <a:pt x="8603069" y="18310951"/>
                      <a:pt x="8596409" y="18301998"/>
                    </a:cubicBezTo>
                    <a:cubicBezTo>
                      <a:pt x="8589750" y="18293045"/>
                      <a:pt x="8587719" y="18281469"/>
                      <a:pt x="8590933" y="18270784"/>
                    </a:cubicBezTo>
                    <a:lnTo>
                      <a:pt x="8788982" y="17610667"/>
                    </a:lnTo>
                    <a:moveTo>
                      <a:pt x="10397649" y="16693445"/>
                    </a:moveTo>
                    <a:cubicBezTo>
                      <a:pt x="10280748" y="16693445"/>
                      <a:pt x="10185982" y="16788211"/>
                      <a:pt x="10185982" y="16905111"/>
                    </a:cubicBezTo>
                    <a:lnTo>
                      <a:pt x="10185982" y="16975667"/>
                    </a:lnTo>
                    <a:cubicBezTo>
                      <a:pt x="10185982" y="17092566"/>
                      <a:pt x="10280748" y="17187333"/>
                      <a:pt x="10397649" y="17187333"/>
                    </a:cubicBezTo>
                    <a:cubicBezTo>
                      <a:pt x="10514550" y="17187333"/>
                      <a:pt x="10609316" y="17092566"/>
                      <a:pt x="10609316" y="16975667"/>
                    </a:cubicBezTo>
                    <a:lnTo>
                      <a:pt x="10609316" y="16905111"/>
                    </a:lnTo>
                    <a:cubicBezTo>
                      <a:pt x="10609316" y="16788211"/>
                      <a:pt x="10514550" y="16693445"/>
                      <a:pt x="10397649" y="16693445"/>
                    </a:cubicBezTo>
                    <a:moveTo>
                      <a:pt x="10185982" y="17610667"/>
                    </a:moveTo>
                    <a:lnTo>
                      <a:pt x="10011004" y="18019042"/>
                    </a:lnTo>
                    <a:cubicBezTo>
                      <a:pt x="9988748" y="18070963"/>
                      <a:pt x="9937672" y="18104605"/>
                      <a:pt x="9881182" y="18104556"/>
                    </a:cubicBezTo>
                    <a:lnTo>
                      <a:pt x="9816130" y="18104556"/>
                    </a:lnTo>
                    <a:cubicBezTo>
                      <a:pt x="9804266" y="18104567"/>
                      <a:pt x="9793191" y="18098612"/>
                      <a:pt x="9786655" y="18088709"/>
                    </a:cubicBezTo>
                    <a:cubicBezTo>
                      <a:pt x="9780120" y="18078807"/>
                      <a:pt x="9779000" y="18066282"/>
                      <a:pt x="9783675" y="18055377"/>
                    </a:cubicBezTo>
                    <a:lnTo>
                      <a:pt x="9974316" y="17610667"/>
                    </a:lnTo>
                    <a:lnTo>
                      <a:pt x="10044448" y="17435265"/>
                    </a:lnTo>
                    <a:cubicBezTo>
                      <a:pt x="10087318" y="17328127"/>
                      <a:pt x="10191094" y="17257880"/>
                      <a:pt x="10306491" y="17257888"/>
                    </a:cubicBezTo>
                    <a:lnTo>
                      <a:pt x="10488807" y="17257888"/>
                    </a:lnTo>
                    <a:cubicBezTo>
                      <a:pt x="10604204" y="17257880"/>
                      <a:pt x="10707980" y="17328127"/>
                      <a:pt x="10750850" y="17435265"/>
                    </a:cubicBezTo>
                    <a:lnTo>
                      <a:pt x="10820982" y="17610667"/>
                    </a:lnTo>
                    <a:lnTo>
                      <a:pt x="11011553" y="18055377"/>
                    </a:lnTo>
                    <a:cubicBezTo>
                      <a:pt x="11016228" y="18066282"/>
                      <a:pt x="11015107" y="18078807"/>
                      <a:pt x="11008572" y="18088709"/>
                    </a:cubicBezTo>
                    <a:cubicBezTo>
                      <a:pt x="11002037" y="18098612"/>
                      <a:pt x="10990962" y="18104567"/>
                      <a:pt x="10979097" y="18104556"/>
                    </a:cubicBezTo>
                    <a:lnTo>
                      <a:pt x="10914045" y="18104556"/>
                    </a:lnTo>
                    <a:cubicBezTo>
                      <a:pt x="10857607" y="18104550"/>
                      <a:pt x="10806601" y="18070914"/>
                      <a:pt x="10784364" y="18019042"/>
                    </a:cubicBezTo>
                    <a:lnTo>
                      <a:pt x="10609316" y="17610667"/>
                    </a:lnTo>
                    <a:lnTo>
                      <a:pt x="10807295" y="18270784"/>
                    </a:lnTo>
                    <a:cubicBezTo>
                      <a:pt x="10810508" y="18281469"/>
                      <a:pt x="10808477" y="18293045"/>
                      <a:pt x="10801818" y="18301998"/>
                    </a:cubicBezTo>
                    <a:cubicBezTo>
                      <a:pt x="10795159" y="18310951"/>
                      <a:pt x="10784656" y="18316227"/>
                      <a:pt x="10773498" y="18316222"/>
                    </a:cubicBezTo>
                    <a:lnTo>
                      <a:pt x="10675709" y="18316222"/>
                    </a:lnTo>
                    <a:lnTo>
                      <a:pt x="10629424" y="18918626"/>
                    </a:lnTo>
                    <a:cubicBezTo>
                      <a:pt x="10628022" y="18937028"/>
                      <a:pt x="10612672" y="18951239"/>
                      <a:pt x="10594217" y="18951222"/>
                    </a:cubicBezTo>
                    <a:lnTo>
                      <a:pt x="10586314" y="18951222"/>
                    </a:lnTo>
                    <a:cubicBezTo>
                      <a:pt x="10510482" y="18951241"/>
                      <a:pt x="10448193" y="18891320"/>
                      <a:pt x="10445274" y="18815543"/>
                    </a:cubicBezTo>
                    <a:lnTo>
                      <a:pt x="10426153" y="18316222"/>
                    </a:lnTo>
                    <a:lnTo>
                      <a:pt x="10369145" y="18316222"/>
                    </a:lnTo>
                    <a:lnTo>
                      <a:pt x="10349953" y="18815543"/>
                    </a:lnTo>
                    <a:cubicBezTo>
                      <a:pt x="10347034" y="18891320"/>
                      <a:pt x="10284746" y="18951241"/>
                      <a:pt x="10208913" y="18951222"/>
                    </a:cubicBezTo>
                    <a:lnTo>
                      <a:pt x="10201011" y="18951222"/>
                    </a:lnTo>
                    <a:cubicBezTo>
                      <a:pt x="10182555" y="18951239"/>
                      <a:pt x="10167206" y="18937028"/>
                      <a:pt x="10165803" y="18918626"/>
                    </a:cubicBezTo>
                    <a:lnTo>
                      <a:pt x="10119519" y="18316222"/>
                    </a:lnTo>
                    <a:lnTo>
                      <a:pt x="10021729" y="18316222"/>
                    </a:lnTo>
                    <a:cubicBezTo>
                      <a:pt x="10010571" y="18316227"/>
                      <a:pt x="10000069" y="18310951"/>
                      <a:pt x="9993409" y="18301998"/>
                    </a:cubicBezTo>
                    <a:cubicBezTo>
                      <a:pt x="9986750" y="18293045"/>
                      <a:pt x="9984719" y="18281469"/>
                      <a:pt x="9987933" y="18270784"/>
                    </a:cubicBezTo>
                    <a:lnTo>
                      <a:pt x="10185982" y="17610667"/>
                    </a:lnTo>
                    <a:moveTo>
                      <a:pt x="11794649" y="16693445"/>
                    </a:moveTo>
                    <a:cubicBezTo>
                      <a:pt x="11677748" y="16693445"/>
                      <a:pt x="11582982" y="16788211"/>
                      <a:pt x="11582982" y="16905111"/>
                    </a:cubicBezTo>
                    <a:lnTo>
                      <a:pt x="11582982" y="16975667"/>
                    </a:lnTo>
                    <a:cubicBezTo>
                      <a:pt x="11582982" y="17092566"/>
                      <a:pt x="11677748" y="17187333"/>
                      <a:pt x="11794649" y="17187333"/>
                    </a:cubicBezTo>
                    <a:cubicBezTo>
                      <a:pt x="11911550" y="17187333"/>
                      <a:pt x="12006316" y="17092566"/>
                      <a:pt x="12006316" y="16975667"/>
                    </a:cubicBezTo>
                    <a:lnTo>
                      <a:pt x="12006316" y="16905111"/>
                    </a:lnTo>
                    <a:cubicBezTo>
                      <a:pt x="12006316" y="16788211"/>
                      <a:pt x="11911550" y="16693445"/>
                      <a:pt x="11794649" y="16693445"/>
                    </a:cubicBezTo>
                    <a:moveTo>
                      <a:pt x="11582982" y="17610667"/>
                    </a:moveTo>
                    <a:lnTo>
                      <a:pt x="11408004" y="18019042"/>
                    </a:lnTo>
                    <a:cubicBezTo>
                      <a:pt x="11385748" y="18070963"/>
                      <a:pt x="11334672" y="18104605"/>
                      <a:pt x="11278182" y="18104556"/>
                    </a:cubicBezTo>
                    <a:lnTo>
                      <a:pt x="11213130" y="18104556"/>
                    </a:lnTo>
                    <a:cubicBezTo>
                      <a:pt x="11201266" y="18104567"/>
                      <a:pt x="11190191" y="18098612"/>
                      <a:pt x="11183655" y="18088709"/>
                    </a:cubicBezTo>
                    <a:cubicBezTo>
                      <a:pt x="11177120" y="18078807"/>
                      <a:pt x="11176000" y="18066282"/>
                      <a:pt x="11180675" y="18055377"/>
                    </a:cubicBezTo>
                    <a:lnTo>
                      <a:pt x="11371316" y="17610667"/>
                    </a:lnTo>
                    <a:lnTo>
                      <a:pt x="11441448" y="17435265"/>
                    </a:lnTo>
                    <a:cubicBezTo>
                      <a:pt x="11484318" y="17328127"/>
                      <a:pt x="11588094" y="17257880"/>
                      <a:pt x="11703491" y="17257888"/>
                    </a:cubicBezTo>
                    <a:lnTo>
                      <a:pt x="11885807" y="17257888"/>
                    </a:lnTo>
                    <a:cubicBezTo>
                      <a:pt x="12001204" y="17257880"/>
                      <a:pt x="12104980" y="17328127"/>
                      <a:pt x="12147850" y="17435265"/>
                    </a:cubicBezTo>
                    <a:lnTo>
                      <a:pt x="12217982" y="17610667"/>
                    </a:lnTo>
                    <a:lnTo>
                      <a:pt x="12408553" y="18055377"/>
                    </a:lnTo>
                    <a:cubicBezTo>
                      <a:pt x="12413228" y="18066282"/>
                      <a:pt x="12412107" y="18078807"/>
                      <a:pt x="12405572" y="18088709"/>
                    </a:cubicBezTo>
                    <a:cubicBezTo>
                      <a:pt x="12399037" y="18098612"/>
                      <a:pt x="12387962" y="18104567"/>
                      <a:pt x="12376097" y="18104556"/>
                    </a:cubicBezTo>
                    <a:lnTo>
                      <a:pt x="12311045" y="18104556"/>
                    </a:lnTo>
                    <a:cubicBezTo>
                      <a:pt x="12254607" y="18104550"/>
                      <a:pt x="12203601" y="18070914"/>
                      <a:pt x="12181364" y="18019042"/>
                    </a:cubicBezTo>
                    <a:lnTo>
                      <a:pt x="12006316" y="17610667"/>
                    </a:lnTo>
                    <a:lnTo>
                      <a:pt x="12204295" y="18270784"/>
                    </a:lnTo>
                    <a:cubicBezTo>
                      <a:pt x="12207508" y="18281469"/>
                      <a:pt x="12205477" y="18293045"/>
                      <a:pt x="12198818" y="18301998"/>
                    </a:cubicBezTo>
                    <a:cubicBezTo>
                      <a:pt x="12192159" y="18310951"/>
                      <a:pt x="12181656" y="18316227"/>
                      <a:pt x="12170498" y="18316222"/>
                    </a:cubicBezTo>
                    <a:lnTo>
                      <a:pt x="12072709" y="18316222"/>
                    </a:lnTo>
                    <a:lnTo>
                      <a:pt x="12026424" y="18918626"/>
                    </a:lnTo>
                    <a:cubicBezTo>
                      <a:pt x="12025022" y="18937028"/>
                      <a:pt x="12009672" y="18951239"/>
                      <a:pt x="11991217" y="18951222"/>
                    </a:cubicBezTo>
                    <a:lnTo>
                      <a:pt x="11983314" y="18951222"/>
                    </a:lnTo>
                    <a:cubicBezTo>
                      <a:pt x="11907482" y="18951241"/>
                      <a:pt x="11845193" y="18891320"/>
                      <a:pt x="11842274" y="18815543"/>
                    </a:cubicBezTo>
                    <a:lnTo>
                      <a:pt x="11823153" y="18316222"/>
                    </a:lnTo>
                    <a:lnTo>
                      <a:pt x="11766145" y="18316222"/>
                    </a:lnTo>
                    <a:lnTo>
                      <a:pt x="11746953" y="18815543"/>
                    </a:lnTo>
                    <a:cubicBezTo>
                      <a:pt x="11744034" y="18891320"/>
                      <a:pt x="11681746" y="18951241"/>
                      <a:pt x="11605913" y="18951222"/>
                    </a:cubicBezTo>
                    <a:lnTo>
                      <a:pt x="11598011" y="18951222"/>
                    </a:lnTo>
                    <a:cubicBezTo>
                      <a:pt x="11579555" y="18951239"/>
                      <a:pt x="11564206" y="18937028"/>
                      <a:pt x="11562803" y="18918626"/>
                    </a:cubicBezTo>
                    <a:lnTo>
                      <a:pt x="11516519" y="18316222"/>
                    </a:lnTo>
                    <a:lnTo>
                      <a:pt x="11418729" y="18316222"/>
                    </a:lnTo>
                    <a:cubicBezTo>
                      <a:pt x="11407571" y="18316227"/>
                      <a:pt x="11397069" y="18310951"/>
                      <a:pt x="11390409" y="18301998"/>
                    </a:cubicBezTo>
                    <a:cubicBezTo>
                      <a:pt x="11383750" y="18293045"/>
                      <a:pt x="11381719" y="18281469"/>
                      <a:pt x="11384933" y="18270784"/>
                    </a:cubicBezTo>
                    <a:lnTo>
                      <a:pt x="11582982" y="17610667"/>
                    </a:lnTo>
                    <a:moveTo>
                      <a:pt x="13191649" y="16693445"/>
                    </a:moveTo>
                    <a:cubicBezTo>
                      <a:pt x="13074749" y="16693445"/>
                      <a:pt x="12979982" y="16788211"/>
                      <a:pt x="12979982" y="16905111"/>
                    </a:cubicBezTo>
                    <a:lnTo>
                      <a:pt x="12979982" y="16975667"/>
                    </a:lnTo>
                    <a:cubicBezTo>
                      <a:pt x="12979982" y="17092566"/>
                      <a:pt x="13074749" y="17187333"/>
                      <a:pt x="13191649" y="17187333"/>
                    </a:cubicBezTo>
                    <a:cubicBezTo>
                      <a:pt x="13308549" y="17187333"/>
                      <a:pt x="13403315" y="17092566"/>
                      <a:pt x="13403315" y="16975667"/>
                    </a:cubicBezTo>
                    <a:lnTo>
                      <a:pt x="13403315" y="16905111"/>
                    </a:lnTo>
                    <a:cubicBezTo>
                      <a:pt x="13403315" y="16788211"/>
                      <a:pt x="13308549" y="16693445"/>
                      <a:pt x="13191649" y="16693445"/>
                    </a:cubicBezTo>
                    <a:moveTo>
                      <a:pt x="12979982" y="17610667"/>
                    </a:moveTo>
                    <a:lnTo>
                      <a:pt x="12805004" y="18019042"/>
                    </a:lnTo>
                    <a:cubicBezTo>
                      <a:pt x="12782748" y="18070963"/>
                      <a:pt x="12731672" y="18104605"/>
                      <a:pt x="12675182" y="18104556"/>
                    </a:cubicBezTo>
                    <a:lnTo>
                      <a:pt x="12610130" y="18104556"/>
                    </a:lnTo>
                    <a:cubicBezTo>
                      <a:pt x="12598266" y="18104567"/>
                      <a:pt x="12587191" y="18098612"/>
                      <a:pt x="12580655" y="18088709"/>
                    </a:cubicBezTo>
                    <a:cubicBezTo>
                      <a:pt x="12574120" y="18078807"/>
                      <a:pt x="12573000" y="18066282"/>
                      <a:pt x="12577675" y="18055377"/>
                    </a:cubicBezTo>
                    <a:lnTo>
                      <a:pt x="12768316" y="17610667"/>
                    </a:lnTo>
                    <a:lnTo>
                      <a:pt x="12838448" y="17435265"/>
                    </a:lnTo>
                    <a:cubicBezTo>
                      <a:pt x="12881318" y="17328127"/>
                      <a:pt x="12985094" y="17257880"/>
                      <a:pt x="13100492" y="17257888"/>
                    </a:cubicBezTo>
                    <a:lnTo>
                      <a:pt x="13282806" y="17257888"/>
                    </a:lnTo>
                    <a:cubicBezTo>
                      <a:pt x="13398204" y="17257880"/>
                      <a:pt x="13501980" y="17328127"/>
                      <a:pt x="13544851" y="17435265"/>
                    </a:cubicBezTo>
                    <a:lnTo>
                      <a:pt x="13614983" y="17610667"/>
                    </a:lnTo>
                    <a:lnTo>
                      <a:pt x="13805553" y="18055377"/>
                    </a:lnTo>
                    <a:cubicBezTo>
                      <a:pt x="13810227" y="18066282"/>
                      <a:pt x="13809107" y="18078807"/>
                      <a:pt x="13802573" y="18088709"/>
                    </a:cubicBezTo>
                    <a:cubicBezTo>
                      <a:pt x="13796037" y="18098612"/>
                      <a:pt x="13784962" y="18104567"/>
                      <a:pt x="13773097" y="18104556"/>
                    </a:cubicBezTo>
                    <a:lnTo>
                      <a:pt x="13708045" y="18104556"/>
                    </a:lnTo>
                    <a:cubicBezTo>
                      <a:pt x="13651607" y="18104550"/>
                      <a:pt x="13600601" y="18070914"/>
                      <a:pt x="13578363" y="18019042"/>
                    </a:cubicBezTo>
                    <a:lnTo>
                      <a:pt x="13403315" y="17610667"/>
                    </a:lnTo>
                    <a:lnTo>
                      <a:pt x="13601295" y="18270784"/>
                    </a:lnTo>
                    <a:cubicBezTo>
                      <a:pt x="13604508" y="18281469"/>
                      <a:pt x="13602477" y="18293045"/>
                      <a:pt x="13595818" y="18301998"/>
                    </a:cubicBezTo>
                    <a:cubicBezTo>
                      <a:pt x="13589158" y="18310951"/>
                      <a:pt x="13578656" y="18316227"/>
                      <a:pt x="13567499" y="18316222"/>
                    </a:cubicBezTo>
                    <a:lnTo>
                      <a:pt x="13469708" y="18316222"/>
                    </a:lnTo>
                    <a:lnTo>
                      <a:pt x="13423424" y="18918626"/>
                    </a:lnTo>
                    <a:cubicBezTo>
                      <a:pt x="13422021" y="18937028"/>
                      <a:pt x="13406673" y="18951239"/>
                      <a:pt x="13388217" y="18951222"/>
                    </a:cubicBezTo>
                    <a:lnTo>
                      <a:pt x="13380315" y="18951222"/>
                    </a:lnTo>
                    <a:cubicBezTo>
                      <a:pt x="13304481" y="18951241"/>
                      <a:pt x="13242193" y="18891320"/>
                      <a:pt x="13239274" y="18815543"/>
                    </a:cubicBezTo>
                    <a:lnTo>
                      <a:pt x="13220154" y="18316222"/>
                    </a:lnTo>
                    <a:lnTo>
                      <a:pt x="13163145" y="18316222"/>
                    </a:lnTo>
                    <a:lnTo>
                      <a:pt x="13143954" y="18815543"/>
                    </a:lnTo>
                    <a:cubicBezTo>
                      <a:pt x="13141033" y="18891320"/>
                      <a:pt x="13078746" y="18951241"/>
                      <a:pt x="13002913" y="18951222"/>
                    </a:cubicBezTo>
                    <a:lnTo>
                      <a:pt x="12995011" y="18951222"/>
                    </a:lnTo>
                    <a:cubicBezTo>
                      <a:pt x="12976555" y="18951239"/>
                      <a:pt x="12961206" y="18937028"/>
                      <a:pt x="12959803" y="18918626"/>
                    </a:cubicBezTo>
                    <a:lnTo>
                      <a:pt x="12913519" y="18316222"/>
                    </a:lnTo>
                    <a:lnTo>
                      <a:pt x="12815729" y="18316222"/>
                    </a:lnTo>
                    <a:cubicBezTo>
                      <a:pt x="12804571" y="18316227"/>
                      <a:pt x="12794069" y="18310951"/>
                      <a:pt x="12787409" y="18301998"/>
                    </a:cubicBezTo>
                    <a:cubicBezTo>
                      <a:pt x="12780750" y="18293045"/>
                      <a:pt x="12778719" y="18281469"/>
                      <a:pt x="12781933" y="18270784"/>
                    </a:cubicBezTo>
                    <a:lnTo>
                      <a:pt x="12979982" y="17610667"/>
                    </a:lnTo>
                    <a:moveTo>
                      <a:pt x="618649" y="19078222"/>
                    </a:moveTo>
                    <a:cubicBezTo>
                      <a:pt x="501749" y="19078222"/>
                      <a:pt x="406982" y="19172988"/>
                      <a:pt x="406982" y="19289888"/>
                    </a:cubicBezTo>
                    <a:lnTo>
                      <a:pt x="406982" y="19360445"/>
                    </a:lnTo>
                    <a:cubicBezTo>
                      <a:pt x="406982" y="19477345"/>
                      <a:pt x="501749" y="19572111"/>
                      <a:pt x="618649" y="19572111"/>
                    </a:cubicBezTo>
                    <a:cubicBezTo>
                      <a:pt x="735549" y="19572111"/>
                      <a:pt x="830316" y="19477345"/>
                      <a:pt x="830316" y="19360445"/>
                    </a:cubicBezTo>
                    <a:lnTo>
                      <a:pt x="830316" y="19289888"/>
                    </a:lnTo>
                    <a:cubicBezTo>
                      <a:pt x="830316" y="19172988"/>
                      <a:pt x="735549" y="19078222"/>
                      <a:pt x="618649" y="19078222"/>
                    </a:cubicBezTo>
                    <a:moveTo>
                      <a:pt x="406982" y="19995445"/>
                    </a:moveTo>
                    <a:lnTo>
                      <a:pt x="232005" y="20403820"/>
                    </a:lnTo>
                    <a:cubicBezTo>
                      <a:pt x="209748" y="20455739"/>
                      <a:pt x="158672" y="20489384"/>
                      <a:pt x="102182" y="20489333"/>
                    </a:cubicBezTo>
                    <a:lnTo>
                      <a:pt x="37130" y="20489333"/>
                    </a:lnTo>
                    <a:cubicBezTo>
                      <a:pt x="25266" y="20489344"/>
                      <a:pt x="14190" y="20483389"/>
                      <a:pt x="7655" y="20473487"/>
                    </a:cubicBezTo>
                    <a:cubicBezTo>
                      <a:pt x="1120" y="20463586"/>
                      <a:pt x="0" y="20451061"/>
                      <a:pt x="4675" y="20440156"/>
                    </a:cubicBezTo>
                    <a:lnTo>
                      <a:pt x="195316" y="19995445"/>
                    </a:lnTo>
                    <a:lnTo>
                      <a:pt x="265448" y="19820043"/>
                    </a:lnTo>
                    <a:cubicBezTo>
                      <a:pt x="308318" y="19712906"/>
                      <a:pt x="412094" y="19642659"/>
                      <a:pt x="527491" y="19642667"/>
                    </a:cubicBezTo>
                    <a:lnTo>
                      <a:pt x="709807" y="19642667"/>
                    </a:lnTo>
                    <a:cubicBezTo>
                      <a:pt x="825204" y="19642659"/>
                      <a:pt x="928980" y="19712906"/>
                      <a:pt x="971850" y="19820043"/>
                    </a:cubicBezTo>
                    <a:lnTo>
                      <a:pt x="1041982" y="19995445"/>
                    </a:lnTo>
                    <a:lnTo>
                      <a:pt x="1232553" y="20440156"/>
                    </a:lnTo>
                    <a:cubicBezTo>
                      <a:pt x="1237228" y="20451061"/>
                      <a:pt x="1236108" y="20463586"/>
                      <a:pt x="1229572" y="20473487"/>
                    </a:cubicBezTo>
                    <a:cubicBezTo>
                      <a:pt x="1223037" y="20483389"/>
                      <a:pt x="1211962" y="20489344"/>
                      <a:pt x="1200097" y="20489333"/>
                    </a:cubicBezTo>
                    <a:lnTo>
                      <a:pt x="1135045" y="20489333"/>
                    </a:lnTo>
                    <a:cubicBezTo>
                      <a:pt x="1078607" y="20489327"/>
                      <a:pt x="1027601" y="20455693"/>
                      <a:pt x="1005364" y="20403820"/>
                    </a:cubicBezTo>
                    <a:lnTo>
                      <a:pt x="830316" y="19995445"/>
                    </a:lnTo>
                    <a:lnTo>
                      <a:pt x="1028295" y="20655561"/>
                    </a:lnTo>
                    <a:cubicBezTo>
                      <a:pt x="1031508" y="20666248"/>
                      <a:pt x="1029477" y="20677824"/>
                      <a:pt x="1022818" y="20686777"/>
                    </a:cubicBezTo>
                    <a:cubicBezTo>
                      <a:pt x="1016159" y="20695729"/>
                      <a:pt x="1005656" y="20701004"/>
                      <a:pt x="994498" y="20701000"/>
                    </a:cubicBezTo>
                    <a:lnTo>
                      <a:pt x="896708" y="20701000"/>
                    </a:lnTo>
                    <a:lnTo>
                      <a:pt x="850424" y="21303402"/>
                    </a:lnTo>
                    <a:cubicBezTo>
                      <a:pt x="849021" y="21321806"/>
                      <a:pt x="833672" y="21336016"/>
                      <a:pt x="815217" y="21336000"/>
                    </a:cubicBezTo>
                    <a:lnTo>
                      <a:pt x="807315" y="21336000"/>
                    </a:lnTo>
                    <a:cubicBezTo>
                      <a:pt x="731482" y="21336018"/>
                      <a:pt x="669194" y="21276099"/>
                      <a:pt x="666274" y="21200322"/>
                    </a:cubicBezTo>
                    <a:lnTo>
                      <a:pt x="647153" y="20701000"/>
                    </a:lnTo>
                    <a:lnTo>
                      <a:pt x="590145" y="20701000"/>
                    </a:lnTo>
                    <a:lnTo>
                      <a:pt x="570953" y="21200322"/>
                    </a:lnTo>
                    <a:cubicBezTo>
                      <a:pt x="568034" y="21276099"/>
                      <a:pt x="505746" y="21336018"/>
                      <a:pt x="429913" y="21336000"/>
                    </a:cubicBezTo>
                    <a:lnTo>
                      <a:pt x="422011" y="21336000"/>
                    </a:lnTo>
                    <a:cubicBezTo>
                      <a:pt x="403555" y="21336016"/>
                      <a:pt x="388206" y="21321806"/>
                      <a:pt x="386803" y="21303402"/>
                    </a:cubicBezTo>
                    <a:lnTo>
                      <a:pt x="340519" y="20701000"/>
                    </a:lnTo>
                    <a:lnTo>
                      <a:pt x="242729" y="20701000"/>
                    </a:lnTo>
                    <a:cubicBezTo>
                      <a:pt x="231571" y="20701004"/>
                      <a:pt x="221069" y="20695729"/>
                      <a:pt x="214410" y="20686777"/>
                    </a:cubicBezTo>
                    <a:cubicBezTo>
                      <a:pt x="207750" y="20677824"/>
                      <a:pt x="205719" y="20666248"/>
                      <a:pt x="208933" y="20655561"/>
                    </a:cubicBezTo>
                    <a:lnTo>
                      <a:pt x="406982" y="19995445"/>
                    </a:lnTo>
                    <a:moveTo>
                      <a:pt x="2015649" y="19078222"/>
                    </a:moveTo>
                    <a:cubicBezTo>
                      <a:pt x="1898749" y="19078222"/>
                      <a:pt x="1803982" y="19172988"/>
                      <a:pt x="1803982" y="19289888"/>
                    </a:cubicBezTo>
                    <a:lnTo>
                      <a:pt x="1803982" y="19360445"/>
                    </a:lnTo>
                    <a:cubicBezTo>
                      <a:pt x="1803982" y="19477345"/>
                      <a:pt x="1898749" y="19572111"/>
                      <a:pt x="2015649" y="19572111"/>
                    </a:cubicBezTo>
                    <a:cubicBezTo>
                      <a:pt x="2132549" y="19572111"/>
                      <a:pt x="2227316" y="19477345"/>
                      <a:pt x="2227316" y="19360445"/>
                    </a:cubicBezTo>
                    <a:lnTo>
                      <a:pt x="2227316" y="19289888"/>
                    </a:lnTo>
                    <a:cubicBezTo>
                      <a:pt x="2227316" y="19172988"/>
                      <a:pt x="2132549" y="19078222"/>
                      <a:pt x="2015649" y="19078222"/>
                    </a:cubicBezTo>
                    <a:moveTo>
                      <a:pt x="1803982" y="19995445"/>
                    </a:moveTo>
                    <a:lnTo>
                      <a:pt x="1629005" y="20403820"/>
                    </a:lnTo>
                    <a:cubicBezTo>
                      <a:pt x="1606748" y="20455739"/>
                      <a:pt x="1555672" y="20489384"/>
                      <a:pt x="1499182" y="20489333"/>
                    </a:cubicBezTo>
                    <a:lnTo>
                      <a:pt x="1434130" y="20489333"/>
                    </a:lnTo>
                    <a:cubicBezTo>
                      <a:pt x="1422266" y="20489344"/>
                      <a:pt x="1411190" y="20483389"/>
                      <a:pt x="1404655" y="20473487"/>
                    </a:cubicBezTo>
                    <a:cubicBezTo>
                      <a:pt x="1398120" y="20463586"/>
                      <a:pt x="1397000" y="20451061"/>
                      <a:pt x="1401675" y="20440156"/>
                    </a:cubicBezTo>
                    <a:lnTo>
                      <a:pt x="1592316" y="19995445"/>
                    </a:lnTo>
                    <a:lnTo>
                      <a:pt x="1662448" y="19820043"/>
                    </a:lnTo>
                    <a:cubicBezTo>
                      <a:pt x="1705318" y="19712906"/>
                      <a:pt x="1809095" y="19642659"/>
                      <a:pt x="1924491" y="19642667"/>
                    </a:cubicBezTo>
                    <a:lnTo>
                      <a:pt x="2106807" y="19642667"/>
                    </a:lnTo>
                    <a:cubicBezTo>
                      <a:pt x="2222203" y="19642659"/>
                      <a:pt x="2325980" y="19712906"/>
                      <a:pt x="2368850" y="19820043"/>
                    </a:cubicBezTo>
                    <a:lnTo>
                      <a:pt x="2438982" y="19995445"/>
                    </a:lnTo>
                    <a:lnTo>
                      <a:pt x="2629553" y="20440156"/>
                    </a:lnTo>
                    <a:cubicBezTo>
                      <a:pt x="2634228" y="20451061"/>
                      <a:pt x="2633108" y="20463586"/>
                      <a:pt x="2626572" y="20473487"/>
                    </a:cubicBezTo>
                    <a:cubicBezTo>
                      <a:pt x="2620037" y="20483389"/>
                      <a:pt x="2608962" y="20489344"/>
                      <a:pt x="2597097" y="20489333"/>
                    </a:cubicBezTo>
                    <a:lnTo>
                      <a:pt x="2532045" y="20489333"/>
                    </a:lnTo>
                    <a:cubicBezTo>
                      <a:pt x="2475607" y="20489327"/>
                      <a:pt x="2424601" y="20455693"/>
                      <a:pt x="2402364" y="20403820"/>
                    </a:cubicBezTo>
                    <a:lnTo>
                      <a:pt x="2227316" y="19995445"/>
                    </a:lnTo>
                    <a:lnTo>
                      <a:pt x="2425295" y="20655561"/>
                    </a:lnTo>
                    <a:cubicBezTo>
                      <a:pt x="2428508" y="20666248"/>
                      <a:pt x="2426477" y="20677824"/>
                      <a:pt x="2419818" y="20686777"/>
                    </a:cubicBezTo>
                    <a:cubicBezTo>
                      <a:pt x="2413159" y="20695729"/>
                      <a:pt x="2402657" y="20701004"/>
                      <a:pt x="2391499" y="20701000"/>
                    </a:cubicBezTo>
                    <a:lnTo>
                      <a:pt x="2293708" y="20701000"/>
                    </a:lnTo>
                    <a:lnTo>
                      <a:pt x="2247424" y="21303402"/>
                    </a:lnTo>
                    <a:cubicBezTo>
                      <a:pt x="2246021" y="21321806"/>
                      <a:pt x="2230672" y="21336016"/>
                      <a:pt x="2212217" y="21336000"/>
                    </a:cubicBezTo>
                    <a:lnTo>
                      <a:pt x="2204315" y="21336000"/>
                    </a:lnTo>
                    <a:cubicBezTo>
                      <a:pt x="2128482" y="21336018"/>
                      <a:pt x="2066194" y="21276099"/>
                      <a:pt x="2063274" y="21200322"/>
                    </a:cubicBezTo>
                    <a:lnTo>
                      <a:pt x="2044153" y="20701000"/>
                    </a:lnTo>
                    <a:lnTo>
                      <a:pt x="1987145" y="20701000"/>
                    </a:lnTo>
                    <a:lnTo>
                      <a:pt x="1967953" y="21200322"/>
                    </a:lnTo>
                    <a:cubicBezTo>
                      <a:pt x="1965034" y="21276099"/>
                      <a:pt x="1902746" y="21336018"/>
                      <a:pt x="1826913" y="21336000"/>
                    </a:cubicBezTo>
                    <a:lnTo>
                      <a:pt x="1819011" y="21336000"/>
                    </a:lnTo>
                    <a:cubicBezTo>
                      <a:pt x="1800555" y="21336016"/>
                      <a:pt x="1785206" y="21321806"/>
                      <a:pt x="1783803" y="21303402"/>
                    </a:cubicBezTo>
                    <a:lnTo>
                      <a:pt x="1737519" y="20701000"/>
                    </a:lnTo>
                    <a:lnTo>
                      <a:pt x="1639729" y="20701000"/>
                    </a:lnTo>
                    <a:cubicBezTo>
                      <a:pt x="1628571" y="20701004"/>
                      <a:pt x="1618069" y="20695729"/>
                      <a:pt x="1611410" y="20686777"/>
                    </a:cubicBezTo>
                    <a:cubicBezTo>
                      <a:pt x="1604750" y="20677824"/>
                      <a:pt x="1602719" y="20666248"/>
                      <a:pt x="1605933" y="20655561"/>
                    </a:cubicBezTo>
                    <a:lnTo>
                      <a:pt x="1803982" y="19995445"/>
                    </a:lnTo>
                    <a:moveTo>
                      <a:pt x="3412649" y="19078222"/>
                    </a:moveTo>
                    <a:cubicBezTo>
                      <a:pt x="3295749" y="19078222"/>
                      <a:pt x="3200982" y="19172988"/>
                      <a:pt x="3200982" y="19289888"/>
                    </a:cubicBezTo>
                    <a:lnTo>
                      <a:pt x="3200982" y="19360445"/>
                    </a:lnTo>
                    <a:cubicBezTo>
                      <a:pt x="3200982" y="19477345"/>
                      <a:pt x="3295749" y="19572111"/>
                      <a:pt x="3412649" y="19572111"/>
                    </a:cubicBezTo>
                    <a:cubicBezTo>
                      <a:pt x="3529549" y="19572111"/>
                      <a:pt x="3624316" y="19477345"/>
                      <a:pt x="3624316" y="19360445"/>
                    </a:cubicBezTo>
                    <a:lnTo>
                      <a:pt x="3624316" y="19289888"/>
                    </a:lnTo>
                    <a:cubicBezTo>
                      <a:pt x="3624316" y="19172988"/>
                      <a:pt x="3529549" y="19078222"/>
                      <a:pt x="3412649" y="19078222"/>
                    </a:cubicBezTo>
                    <a:moveTo>
                      <a:pt x="3200982" y="19995445"/>
                    </a:moveTo>
                    <a:lnTo>
                      <a:pt x="3026005" y="20403820"/>
                    </a:lnTo>
                    <a:cubicBezTo>
                      <a:pt x="3003748" y="20455739"/>
                      <a:pt x="2952672" y="20489384"/>
                      <a:pt x="2896182" y="20489333"/>
                    </a:cubicBezTo>
                    <a:lnTo>
                      <a:pt x="2831130" y="20489333"/>
                    </a:lnTo>
                    <a:cubicBezTo>
                      <a:pt x="2819266" y="20489344"/>
                      <a:pt x="2808190" y="20483389"/>
                      <a:pt x="2801655" y="20473487"/>
                    </a:cubicBezTo>
                    <a:cubicBezTo>
                      <a:pt x="2795120" y="20463586"/>
                      <a:pt x="2794000" y="20451061"/>
                      <a:pt x="2798675" y="20440156"/>
                    </a:cubicBezTo>
                    <a:lnTo>
                      <a:pt x="2989316" y="19995445"/>
                    </a:lnTo>
                    <a:lnTo>
                      <a:pt x="3059448" y="19820043"/>
                    </a:lnTo>
                    <a:cubicBezTo>
                      <a:pt x="3102318" y="19712906"/>
                      <a:pt x="3206095" y="19642659"/>
                      <a:pt x="3321491" y="19642667"/>
                    </a:cubicBezTo>
                    <a:lnTo>
                      <a:pt x="3503807" y="19642667"/>
                    </a:lnTo>
                    <a:cubicBezTo>
                      <a:pt x="3619203" y="19642659"/>
                      <a:pt x="3722980" y="19712906"/>
                      <a:pt x="3765850" y="19820043"/>
                    </a:cubicBezTo>
                    <a:lnTo>
                      <a:pt x="3835982" y="19995445"/>
                    </a:lnTo>
                    <a:lnTo>
                      <a:pt x="4026553" y="20440156"/>
                    </a:lnTo>
                    <a:cubicBezTo>
                      <a:pt x="4031228" y="20451061"/>
                      <a:pt x="4030107" y="20463586"/>
                      <a:pt x="4023572" y="20473487"/>
                    </a:cubicBezTo>
                    <a:cubicBezTo>
                      <a:pt x="4017037" y="20483389"/>
                      <a:pt x="4005962" y="20489344"/>
                      <a:pt x="3994097" y="20489333"/>
                    </a:cubicBezTo>
                    <a:lnTo>
                      <a:pt x="3929045" y="20489333"/>
                    </a:lnTo>
                    <a:cubicBezTo>
                      <a:pt x="3872607" y="20489327"/>
                      <a:pt x="3821601" y="20455693"/>
                      <a:pt x="3799364" y="20403820"/>
                    </a:cubicBezTo>
                    <a:lnTo>
                      <a:pt x="3624316" y="19995445"/>
                    </a:lnTo>
                    <a:lnTo>
                      <a:pt x="3822295" y="20655561"/>
                    </a:lnTo>
                    <a:cubicBezTo>
                      <a:pt x="3825508" y="20666248"/>
                      <a:pt x="3823477" y="20677824"/>
                      <a:pt x="3816818" y="20686777"/>
                    </a:cubicBezTo>
                    <a:cubicBezTo>
                      <a:pt x="3810159" y="20695729"/>
                      <a:pt x="3799656" y="20701004"/>
                      <a:pt x="3788499" y="20701000"/>
                    </a:cubicBezTo>
                    <a:lnTo>
                      <a:pt x="3690708" y="20701000"/>
                    </a:lnTo>
                    <a:lnTo>
                      <a:pt x="3644424" y="21303402"/>
                    </a:lnTo>
                    <a:cubicBezTo>
                      <a:pt x="3643021" y="21321806"/>
                      <a:pt x="3627672" y="21336016"/>
                      <a:pt x="3609217" y="21336000"/>
                    </a:cubicBezTo>
                    <a:lnTo>
                      <a:pt x="3601315" y="21336000"/>
                    </a:lnTo>
                    <a:cubicBezTo>
                      <a:pt x="3525482" y="21336018"/>
                      <a:pt x="3463194" y="21276099"/>
                      <a:pt x="3460274" y="21200322"/>
                    </a:cubicBezTo>
                    <a:lnTo>
                      <a:pt x="3441153" y="20701000"/>
                    </a:lnTo>
                    <a:lnTo>
                      <a:pt x="3384145" y="20701000"/>
                    </a:lnTo>
                    <a:lnTo>
                      <a:pt x="3364953" y="21200322"/>
                    </a:lnTo>
                    <a:cubicBezTo>
                      <a:pt x="3362034" y="21276099"/>
                      <a:pt x="3299746" y="21336018"/>
                      <a:pt x="3223913" y="21336000"/>
                    </a:cubicBezTo>
                    <a:lnTo>
                      <a:pt x="3216011" y="21336000"/>
                    </a:lnTo>
                    <a:cubicBezTo>
                      <a:pt x="3197555" y="21336016"/>
                      <a:pt x="3182206" y="21321806"/>
                      <a:pt x="3180803" y="21303402"/>
                    </a:cubicBezTo>
                    <a:lnTo>
                      <a:pt x="3134519" y="20701000"/>
                    </a:lnTo>
                    <a:lnTo>
                      <a:pt x="3036729" y="20701000"/>
                    </a:lnTo>
                    <a:cubicBezTo>
                      <a:pt x="3025571" y="20701004"/>
                      <a:pt x="3015069" y="20695729"/>
                      <a:pt x="3008410" y="20686777"/>
                    </a:cubicBezTo>
                    <a:cubicBezTo>
                      <a:pt x="3001750" y="20677824"/>
                      <a:pt x="2999719" y="20666248"/>
                      <a:pt x="3002933" y="20655561"/>
                    </a:cubicBezTo>
                    <a:lnTo>
                      <a:pt x="3200982" y="19995445"/>
                    </a:lnTo>
                    <a:moveTo>
                      <a:pt x="4809649" y="19078222"/>
                    </a:moveTo>
                    <a:cubicBezTo>
                      <a:pt x="4692749" y="19078222"/>
                      <a:pt x="4597982" y="19172988"/>
                      <a:pt x="4597982" y="19289888"/>
                    </a:cubicBezTo>
                    <a:lnTo>
                      <a:pt x="4597982" y="19360445"/>
                    </a:lnTo>
                    <a:cubicBezTo>
                      <a:pt x="4597982" y="19477345"/>
                      <a:pt x="4692749" y="19572111"/>
                      <a:pt x="4809649" y="19572111"/>
                    </a:cubicBezTo>
                    <a:cubicBezTo>
                      <a:pt x="4926549" y="19572111"/>
                      <a:pt x="5021316" y="19477345"/>
                      <a:pt x="5021316" y="19360445"/>
                    </a:cubicBezTo>
                    <a:lnTo>
                      <a:pt x="5021316" y="19289888"/>
                    </a:lnTo>
                    <a:cubicBezTo>
                      <a:pt x="5021316" y="19172988"/>
                      <a:pt x="4926549" y="19078222"/>
                      <a:pt x="4809649" y="19078222"/>
                    </a:cubicBezTo>
                    <a:moveTo>
                      <a:pt x="4597982" y="19995445"/>
                    </a:moveTo>
                    <a:lnTo>
                      <a:pt x="4423004" y="20403820"/>
                    </a:lnTo>
                    <a:cubicBezTo>
                      <a:pt x="4400748" y="20455739"/>
                      <a:pt x="4349672" y="20489384"/>
                      <a:pt x="4293182" y="20489333"/>
                    </a:cubicBezTo>
                    <a:lnTo>
                      <a:pt x="4228130" y="20489333"/>
                    </a:lnTo>
                    <a:cubicBezTo>
                      <a:pt x="4216265" y="20489344"/>
                      <a:pt x="4205191" y="20483389"/>
                      <a:pt x="4198655" y="20473487"/>
                    </a:cubicBezTo>
                    <a:cubicBezTo>
                      <a:pt x="4192120" y="20463586"/>
                      <a:pt x="4191000" y="20451061"/>
                      <a:pt x="4195674" y="20440156"/>
                    </a:cubicBezTo>
                    <a:lnTo>
                      <a:pt x="4386316" y="19995445"/>
                    </a:lnTo>
                    <a:lnTo>
                      <a:pt x="4456448" y="19820043"/>
                    </a:lnTo>
                    <a:cubicBezTo>
                      <a:pt x="4499318" y="19712906"/>
                      <a:pt x="4603095" y="19642659"/>
                      <a:pt x="4718491" y="19642667"/>
                    </a:cubicBezTo>
                    <a:lnTo>
                      <a:pt x="4900807" y="19642667"/>
                    </a:lnTo>
                    <a:cubicBezTo>
                      <a:pt x="5016203" y="19642659"/>
                      <a:pt x="5119980" y="19712906"/>
                      <a:pt x="5162850" y="19820043"/>
                    </a:cubicBezTo>
                    <a:lnTo>
                      <a:pt x="5232982" y="19995445"/>
                    </a:lnTo>
                    <a:lnTo>
                      <a:pt x="5423553" y="20440156"/>
                    </a:lnTo>
                    <a:cubicBezTo>
                      <a:pt x="5428228" y="20451061"/>
                      <a:pt x="5427107" y="20463586"/>
                      <a:pt x="5420572" y="20473487"/>
                    </a:cubicBezTo>
                    <a:cubicBezTo>
                      <a:pt x="5414037" y="20483389"/>
                      <a:pt x="5402962" y="20489344"/>
                      <a:pt x="5391097" y="20489333"/>
                    </a:cubicBezTo>
                    <a:lnTo>
                      <a:pt x="5326045" y="20489333"/>
                    </a:lnTo>
                    <a:cubicBezTo>
                      <a:pt x="5269607" y="20489327"/>
                      <a:pt x="5218601" y="20455693"/>
                      <a:pt x="5196364" y="20403820"/>
                    </a:cubicBezTo>
                    <a:lnTo>
                      <a:pt x="5021316" y="19995445"/>
                    </a:lnTo>
                    <a:lnTo>
                      <a:pt x="5219295" y="20655561"/>
                    </a:lnTo>
                    <a:cubicBezTo>
                      <a:pt x="5222508" y="20666248"/>
                      <a:pt x="5220477" y="20677824"/>
                      <a:pt x="5213818" y="20686777"/>
                    </a:cubicBezTo>
                    <a:cubicBezTo>
                      <a:pt x="5207159" y="20695729"/>
                      <a:pt x="5196656" y="20701004"/>
                      <a:pt x="5185499" y="20701000"/>
                    </a:cubicBezTo>
                    <a:lnTo>
                      <a:pt x="5087708" y="20701000"/>
                    </a:lnTo>
                    <a:lnTo>
                      <a:pt x="5041424" y="21303402"/>
                    </a:lnTo>
                    <a:cubicBezTo>
                      <a:pt x="5040021" y="21321806"/>
                      <a:pt x="5024672" y="21336016"/>
                      <a:pt x="5006217" y="21336000"/>
                    </a:cubicBezTo>
                    <a:lnTo>
                      <a:pt x="4998315" y="21336000"/>
                    </a:lnTo>
                    <a:cubicBezTo>
                      <a:pt x="4922482" y="21336018"/>
                      <a:pt x="4860194" y="21276099"/>
                      <a:pt x="4857274" y="21200322"/>
                    </a:cubicBezTo>
                    <a:lnTo>
                      <a:pt x="4838153" y="20701000"/>
                    </a:lnTo>
                    <a:lnTo>
                      <a:pt x="4781145" y="20701000"/>
                    </a:lnTo>
                    <a:lnTo>
                      <a:pt x="4761953" y="21200322"/>
                    </a:lnTo>
                    <a:cubicBezTo>
                      <a:pt x="4759034" y="21276099"/>
                      <a:pt x="4696746" y="21336018"/>
                      <a:pt x="4620913" y="21336000"/>
                    </a:cubicBezTo>
                    <a:lnTo>
                      <a:pt x="4613011" y="21336000"/>
                    </a:lnTo>
                    <a:cubicBezTo>
                      <a:pt x="4594555" y="21336016"/>
                      <a:pt x="4579206" y="21321806"/>
                      <a:pt x="4577803" y="21303402"/>
                    </a:cubicBezTo>
                    <a:lnTo>
                      <a:pt x="4531519" y="20701000"/>
                    </a:lnTo>
                    <a:lnTo>
                      <a:pt x="4433729" y="20701000"/>
                    </a:lnTo>
                    <a:cubicBezTo>
                      <a:pt x="4422571" y="20701004"/>
                      <a:pt x="4412069" y="20695729"/>
                      <a:pt x="4405410" y="20686777"/>
                    </a:cubicBezTo>
                    <a:cubicBezTo>
                      <a:pt x="4398750" y="20677824"/>
                      <a:pt x="4396720" y="20666248"/>
                      <a:pt x="4399933" y="20655561"/>
                    </a:cubicBezTo>
                    <a:lnTo>
                      <a:pt x="4597982" y="19995445"/>
                    </a:lnTo>
                    <a:moveTo>
                      <a:pt x="6206649" y="19078222"/>
                    </a:moveTo>
                    <a:cubicBezTo>
                      <a:pt x="6089749" y="19078222"/>
                      <a:pt x="5994982" y="19172988"/>
                      <a:pt x="5994982" y="19289888"/>
                    </a:cubicBezTo>
                    <a:lnTo>
                      <a:pt x="5994982" y="19360445"/>
                    </a:lnTo>
                    <a:cubicBezTo>
                      <a:pt x="5994982" y="19477345"/>
                      <a:pt x="6089749" y="19572111"/>
                      <a:pt x="6206649" y="19572111"/>
                    </a:cubicBezTo>
                    <a:cubicBezTo>
                      <a:pt x="6323549" y="19572111"/>
                      <a:pt x="6418316" y="19477345"/>
                      <a:pt x="6418316" y="19360445"/>
                    </a:cubicBezTo>
                    <a:lnTo>
                      <a:pt x="6418316" y="19289888"/>
                    </a:lnTo>
                    <a:cubicBezTo>
                      <a:pt x="6418316" y="19172988"/>
                      <a:pt x="6323549" y="19078222"/>
                      <a:pt x="6206649" y="19078222"/>
                    </a:cubicBezTo>
                    <a:moveTo>
                      <a:pt x="5994982" y="19995445"/>
                    </a:moveTo>
                    <a:lnTo>
                      <a:pt x="5820004" y="20403820"/>
                    </a:lnTo>
                    <a:cubicBezTo>
                      <a:pt x="5797748" y="20455739"/>
                      <a:pt x="5746672" y="20489384"/>
                      <a:pt x="5690182" y="20489333"/>
                    </a:cubicBezTo>
                    <a:lnTo>
                      <a:pt x="5625130" y="20489333"/>
                    </a:lnTo>
                    <a:cubicBezTo>
                      <a:pt x="5613265" y="20489344"/>
                      <a:pt x="5602191" y="20483389"/>
                      <a:pt x="5595655" y="20473487"/>
                    </a:cubicBezTo>
                    <a:cubicBezTo>
                      <a:pt x="5589120" y="20463586"/>
                      <a:pt x="5588000" y="20451061"/>
                      <a:pt x="5592674" y="20440156"/>
                    </a:cubicBezTo>
                    <a:lnTo>
                      <a:pt x="5783316" y="19995445"/>
                    </a:lnTo>
                    <a:lnTo>
                      <a:pt x="5853448" y="19820043"/>
                    </a:lnTo>
                    <a:cubicBezTo>
                      <a:pt x="5896318" y="19712906"/>
                      <a:pt x="6000095" y="19642659"/>
                      <a:pt x="6115491" y="19642667"/>
                    </a:cubicBezTo>
                    <a:lnTo>
                      <a:pt x="6297807" y="19642667"/>
                    </a:lnTo>
                    <a:cubicBezTo>
                      <a:pt x="6413203" y="19642659"/>
                      <a:pt x="6516980" y="19712906"/>
                      <a:pt x="6559850" y="19820043"/>
                    </a:cubicBezTo>
                    <a:lnTo>
                      <a:pt x="6629982" y="19995445"/>
                    </a:lnTo>
                    <a:lnTo>
                      <a:pt x="6820553" y="20440156"/>
                    </a:lnTo>
                    <a:cubicBezTo>
                      <a:pt x="6825228" y="20451061"/>
                      <a:pt x="6824107" y="20463586"/>
                      <a:pt x="6817572" y="20473487"/>
                    </a:cubicBezTo>
                    <a:cubicBezTo>
                      <a:pt x="6811037" y="20483389"/>
                      <a:pt x="6799962" y="20489344"/>
                      <a:pt x="6788097" y="20489333"/>
                    </a:cubicBezTo>
                    <a:lnTo>
                      <a:pt x="6723045" y="20489333"/>
                    </a:lnTo>
                    <a:cubicBezTo>
                      <a:pt x="6666607" y="20489327"/>
                      <a:pt x="6615601" y="20455693"/>
                      <a:pt x="6593364" y="20403820"/>
                    </a:cubicBezTo>
                    <a:lnTo>
                      <a:pt x="6418316" y="19995445"/>
                    </a:lnTo>
                    <a:lnTo>
                      <a:pt x="6616295" y="20655561"/>
                    </a:lnTo>
                    <a:cubicBezTo>
                      <a:pt x="6619508" y="20666248"/>
                      <a:pt x="6617477" y="20677824"/>
                      <a:pt x="6610818" y="20686777"/>
                    </a:cubicBezTo>
                    <a:cubicBezTo>
                      <a:pt x="6604159" y="20695729"/>
                      <a:pt x="6593656" y="20701004"/>
                      <a:pt x="6582498" y="20701000"/>
                    </a:cubicBezTo>
                    <a:lnTo>
                      <a:pt x="6484708" y="20701000"/>
                    </a:lnTo>
                    <a:lnTo>
                      <a:pt x="6438424" y="21303402"/>
                    </a:lnTo>
                    <a:cubicBezTo>
                      <a:pt x="6437021" y="21321806"/>
                      <a:pt x="6421672" y="21336016"/>
                      <a:pt x="6403217" y="21336000"/>
                    </a:cubicBezTo>
                    <a:lnTo>
                      <a:pt x="6395315" y="21336000"/>
                    </a:lnTo>
                    <a:cubicBezTo>
                      <a:pt x="6319482" y="21336018"/>
                      <a:pt x="6257194" y="21276099"/>
                      <a:pt x="6254274" y="21200322"/>
                    </a:cubicBezTo>
                    <a:lnTo>
                      <a:pt x="6235153" y="20701000"/>
                    </a:lnTo>
                    <a:lnTo>
                      <a:pt x="6178145" y="20701000"/>
                    </a:lnTo>
                    <a:lnTo>
                      <a:pt x="6158953" y="21200322"/>
                    </a:lnTo>
                    <a:cubicBezTo>
                      <a:pt x="6156034" y="21276099"/>
                      <a:pt x="6093746" y="21336018"/>
                      <a:pt x="6017913" y="21336000"/>
                    </a:cubicBezTo>
                    <a:lnTo>
                      <a:pt x="6010011" y="21336000"/>
                    </a:lnTo>
                    <a:cubicBezTo>
                      <a:pt x="5991555" y="21336016"/>
                      <a:pt x="5976206" y="21321806"/>
                      <a:pt x="5974803" y="21303402"/>
                    </a:cubicBezTo>
                    <a:lnTo>
                      <a:pt x="5928519" y="20701000"/>
                    </a:lnTo>
                    <a:lnTo>
                      <a:pt x="5830729" y="20701000"/>
                    </a:lnTo>
                    <a:cubicBezTo>
                      <a:pt x="5819571" y="20701004"/>
                      <a:pt x="5809069" y="20695729"/>
                      <a:pt x="5802410" y="20686777"/>
                    </a:cubicBezTo>
                    <a:cubicBezTo>
                      <a:pt x="5795750" y="20677824"/>
                      <a:pt x="5793720" y="20666248"/>
                      <a:pt x="5796933" y="20655561"/>
                    </a:cubicBezTo>
                    <a:lnTo>
                      <a:pt x="5994982" y="19995445"/>
                    </a:lnTo>
                    <a:moveTo>
                      <a:pt x="7603649" y="19078222"/>
                    </a:moveTo>
                    <a:cubicBezTo>
                      <a:pt x="7486748" y="19078222"/>
                      <a:pt x="7391982" y="19172988"/>
                      <a:pt x="7391982" y="19289888"/>
                    </a:cubicBezTo>
                    <a:lnTo>
                      <a:pt x="7391982" y="19360445"/>
                    </a:lnTo>
                    <a:cubicBezTo>
                      <a:pt x="7391982" y="19477345"/>
                      <a:pt x="7486748" y="19572111"/>
                      <a:pt x="7603649" y="19572111"/>
                    </a:cubicBezTo>
                    <a:cubicBezTo>
                      <a:pt x="7720550" y="19572111"/>
                      <a:pt x="7815316" y="19477345"/>
                      <a:pt x="7815316" y="19360445"/>
                    </a:cubicBezTo>
                    <a:lnTo>
                      <a:pt x="7815316" y="19289888"/>
                    </a:lnTo>
                    <a:cubicBezTo>
                      <a:pt x="7815316" y="19172988"/>
                      <a:pt x="7720550" y="19078222"/>
                      <a:pt x="7603649" y="19078222"/>
                    </a:cubicBezTo>
                    <a:moveTo>
                      <a:pt x="7391982" y="19995445"/>
                    </a:moveTo>
                    <a:lnTo>
                      <a:pt x="7217004" y="20403820"/>
                    </a:lnTo>
                    <a:cubicBezTo>
                      <a:pt x="7194748" y="20455739"/>
                      <a:pt x="7143672" y="20489384"/>
                      <a:pt x="7087182" y="20489333"/>
                    </a:cubicBezTo>
                    <a:lnTo>
                      <a:pt x="7022130" y="20489333"/>
                    </a:lnTo>
                    <a:cubicBezTo>
                      <a:pt x="7010266" y="20489344"/>
                      <a:pt x="6999191" y="20483389"/>
                      <a:pt x="6992655" y="20473487"/>
                    </a:cubicBezTo>
                    <a:cubicBezTo>
                      <a:pt x="6986120" y="20463586"/>
                      <a:pt x="6985000" y="20451061"/>
                      <a:pt x="6989675" y="20440156"/>
                    </a:cubicBezTo>
                    <a:lnTo>
                      <a:pt x="7180316" y="19995445"/>
                    </a:lnTo>
                    <a:lnTo>
                      <a:pt x="7250448" y="19820043"/>
                    </a:lnTo>
                    <a:cubicBezTo>
                      <a:pt x="7293318" y="19712906"/>
                      <a:pt x="7397094" y="19642659"/>
                      <a:pt x="7512491" y="19642667"/>
                    </a:cubicBezTo>
                    <a:lnTo>
                      <a:pt x="7694807" y="19642667"/>
                    </a:lnTo>
                    <a:cubicBezTo>
                      <a:pt x="7810204" y="19642659"/>
                      <a:pt x="7913980" y="19712906"/>
                      <a:pt x="7956850" y="19820043"/>
                    </a:cubicBezTo>
                    <a:lnTo>
                      <a:pt x="8026982" y="19995445"/>
                    </a:lnTo>
                    <a:lnTo>
                      <a:pt x="8217553" y="20440156"/>
                    </a:lnTo>
                    <a:cubicBezTo>
                      <a:pt x="8222228" y="20451061"/>
                      <a:pt x="8221107" y="20463586"/>
                      <a:pt x="8214572" y="20473487"/>
                    </a:cubicBezTo>
                    <a:cubicBezTo>
                      <a:pt x="8208037" y="20483389"/>
                      <a:pt x="8196962" y="20489344"/>
                      <a:pt x="8185097" y="20489333"/>
                    </a:cubicBezTo>
                    <a:lnTo>
                      <a:pt x="8120045" y="20489333"/>
                    </a:lnTo>
                    <a:cubicBezTo>
                      <a:pt x="8063607" y="20489327"/>
                      <a:pt x="8012601" y="20455693"/>
                      <a:pt x="7990364" y="20403820"/>
                    </a:cubicBezTo>
                    <a:lnTo>
                      <a:pt x="7815316" y="19995445"/>
                    </a:lnTo>
                    <a:lnTo>
                      <a:pt x="8013295" y="20655561"/>
                    </a:lnTo>
                    <a:cubicBezTo>
                      <a:pt x="8016508" y="20666248"/>
                      <a:pt x="8014477" y="20677824"/>
                      <a:pt x="8007818" y="20686777"/>
                    </a:cubicBezTo>
                    <a:cubicBezTo>
                      <a:pt x="8001159" y="20695729"/>
                      <a:pt x="7990656" y="20701004"/>
                      <a:pt x="7979498" y="20701000"/>
                    </a:cubicBezTo>
                    <a:lnTo>
                      <a:pt x="7881709" y="20701000"/>
                    </a:lnTo>
                    <a:lnTo>
                      <a:pt x="7835424" y="21303402"/>
                    </a:lnTo>
                    <a:cubicBezTo>
                      <a:pt x="7834022" y="21321806"/>
                      <a:pt x="7818672" y="21336016"/>
                      <a:pt x="7800217" y="21336000"/>
                    </a:cubicBezTo>
                    <a:lnTo>
                      <a:pt x="7792314" y="21336000"/>
                    </a:lnTo>
                    <a:cubicBezTo>
                      <a:pt x="7716482" y="21336018"/>
                      <a:pt x="7654193" y="21276099"/>
                      <a:pt x="7651274" y="21200322"/>
                    </a:cubicBezTo>
                    <a:lnTo>
                      <a:pt x="7632153" y="20701000"/>
                    </a:lnTo>
                    <a:lnTo>
                      <a:pt x="7575145" y="20701000"/>
                    </a:lnTo>
                    <a:lnTo>
                      <a:pt x="7555953" y="21200322"/>
                    </a:lnTo>
                    <a:cubicBezTo>
                      <a:pt x="7553034" y="21276099"/>
                      <a:pt x="7490746" y="21336018"/>
                      <a:pt x="7414913" y="21336000"/>
                    </a:cubicBezTo>
                    <a:lnTo>
                      <a:pt x="7407011" y="21336000"/>
                    </a:lnTo>
                    <a:cubicBezTo>
                      <a:pt x="7388555" y="21336016"/>
                      <a:pt x="7373206" y="21321806"/>
                      <a:pt x="7371803" y="21303402"/>
                    </a:cubicBezTo>
                    <a:lnTo>
                      <a:pt x="7325519" y="20701000"/>
                    </a:lnTo>
                    <a:lnTo>
                      <a:pt x="7227729" y="20701000"/>
                    </a:lnTo>
                    <a:cubicBezTo>
                      <a:pt x="7216571" y="20701004"/>
                      <a:pt x="7206069" y="20695729"/>
                      <a:pt x="7199409" y="20686777"/>
                    </a:cubicBezTo>
                    <a:cubicBezTo>
                      <a:pt x="7192750" y="20677824"/>
                      <a:pt x="7190719" y="20666248"/>
                      <a:pt x="7193933" y="20655561"/>
                    </a:cubicBezTo>
                    <a:lnTo>
                      <a:pt x="7391982" y="19995445"/>
                    </a:lnTo>
                    <a:moveTo>
                      <a:pt x="9000649" y="19078222"/>
                    </a:moveTo>
                    <a:cubicBezTo>
                      <a:pt x="8883748" y="19078222"/>
                      <a:pt x="8788982" y="19172988"/>
                      <a:pt x="8788982" y="19289888"/>
                    </a:cubicBezTo>
                    <a:lnTo>
                      <a:pt x="8788982" y="19360445"/>
                    </a:lnTo>
                    <a:cubicBezTo>
                      <a:pt x="8788982" y="19477345"/>
                      <a:pt x="8883748" y="19572111"/>
                      <a:pt x="9000649" y="19572111"/>
                    </a:cubicBezTo>
                    <a:cubicBezTo>
                      <a:pt x="9117550" y="19572111"/>
                      <a:pt x="9212316" y="19477345"/>
                      <a:pt x="9212316" y="19360445"/>
                    </a:cubicBezTo>
                    <a:lnTo>
                      <a:pt x="9212316" y="19289888"/>
                    </a:lnTo>
                    <a:cubicBezTo>
                      <a:pt x="9212316" y="19172988"/>
                      <a:pt x="9117550" y="19078222"/>
                      <a:pt x="9000649" y="19078222"/>
                    </a:cubicBezTo>
                    <a:moveTo>
                      <a:pt x="8788982" y="19995445"/>
                    </a:moveTo>
                    <a:lnTo>
                      <a:pt x="8614004" y="20403820"/>
                    </a:lnTo>
                    <a:cubicBezTo>
                      <a:pt x="8591748" y="20455739"/>
                      <a:pt x="8540672" y="20489384"/>
                      <a:pt x="8484182" y="20489333"/>
                    </a:cubicBezTo>
                    <a:lnTo>
                      <a:pt x="8419130" y="20489333"/>
                    </a:lnTo>
                    <a:cubicBezTo>
                      <a:pt x="8407266" y="20489344"/>
                      <a:pt x="8396191" y="20483389"/>
                      <a:pt x="8389655" y="20473487"/>
                    </a:cubicBezTo>
                    <a:cubicBezTo>
                      <a:pt x="8383120" y="20463586"/>
                      <a:pt x="8382000" y="20451061"/>
                      <a:pt x="8386675" y="20440156"/>
                    </a:cubicBezTo>
                    <a:lnTo>
                      <a:pt x="8577316" y="19995445"/>
                    </a:lnTo>
                    <a:lnTo>
                      <a:pt x="8647448" y="19820043"/>
                    </a:lnTo>
                    <a:cubicBezTo>
                      <a:pt x="8690318" y="19712906"/>
                      <a:pt x="8794094" y="19642659"/>
                      <a:pt x="8909491" y="19642667"/>
                    </a:cubicBezTo>
                    <a:lnTo>
                      <a:pt x="9091807" y="19642667"/>
                    </a:lnTo>
                    <a:cubicBezTo>
                      <a:pt x="9207204" y="19642659"/>
                      <a:pt x="9310980" y="19712906"/>
                      <a:pt x="9353850" y="19820043"/>
                    </a:cubicBezTo>
                    <a:lnTo>
                      <a:pt x="9423982" y="19995445"/>
                    </a:lnTo>
                    <a:lnTo>
                      <a:pt x="9614553" y="20440156"/>
                    </a:lnTo>
                    <a:cubicBezTo>
                      <a:pt x="9619228" y="20451061"/>
                      <a:pt x="9618107" y="20463586"/>
                      <a:pt x="9611572" y="20473487"/>
                    </a:cubicBezTo>
                    <a:cubicBezTo>
                      <a:pt x="9605037" y="20483389"/>
                      <a:pt x="9593962" y="20489344"/>
                      <a:pt x="9582097" y="20489333"/>
                    </a:cubicBezTo>
                    <a:lnTo>
                      <a:pt x="9517045" y="20489333"/>
                    </a:lnTo>
                    <a:cubicBezTo>
                      <a:pt x="9460607" y="20489327"/>
                      <a:pt x="9409601" y="20455693"/>
                      <a:pt x="9387364" y="20403820"/>
                    </a:cubicBezTo>
                    <a:lnTo>
                      <a:pt x="9212316" y="19995445"/>
                    </a:lnTo>
                    <a:lnTo>
                      <a:pt x="9410295" y="20655561"/>
                    </a:lnTo>
                    <a:cubicBezTo>
                      <a:pt x="9413508" y="20666248"/>
                      <a:pt x="9411477" y="20677824"/>
                      <a:pt x="9404818" y="20686777"/>
                    </a:cubicBezTo>
                    <a:cubicBezTo>
                      <a:pt x="9398159" y="20695729"/>
                      <a:pt x="9387656" y="20701004"/>
                      <a:pt x="9376498" y="20701000"/>
                    </a:cubicBezTo>
                    <a:lnTo>
                      <a:pt x="9278709" y="20701000"/>
                    </a:lnTo>
                    <a:lnTo>
                      <a:pt x="9232424" y="21303402"/>
                    </a:lnTo>
                    <a:cubicBezTo>
                      <a:pt x="9231022" y="21321806"/>
                      <a:pt x="9215672" y="21336016"/>
                      <a:pt x="9197217" y="21336000"/>
                    </a:cubicBezTo>
                    <a:lnTo>
                      <a:pt x="9189314" y="21336000"/>
                    </a:lnTo>
                    <a:cubicBezTo>
                      <a:pt x="9113482" y="21336018"/>
                      <a:pt x="9051193" y="21276099"/>
                      <a:pt x="9048274" y="21200322"/>
                    </a:cubicBezTo>
                    <a:lnTo>
                      <a:pt x="9029153" y="20701000"/>
                    </a:lnTo>
                    <a:lnTo>
                      <a:pt x="8972145" y="20701000"/>
                    </a:lnTo>
                    <a:lnTo>
                      <a:pt x="8952953" y="21200322"/>
                    </a:lnTo>
                    <a:cubicBezTo>
                      <a:pt x="8950034" y="21276099"/>
                      <a:pt x="8887746" y="21336018"/>
                      <a:pt x="8811913" y="21336000"/>
                    </a:cubicBezTo>
                    <a:lnTo>
                      <a:pt x="8804011" y="21336000"/>
                    </a:lnTo>
                    <a:cubicBezTo>
                      <a:pt x="8785555" y="21336016"/>
                      <a:pt x="8770206" y="21321806"/>
                      <a:pt x="8768803" y="21303402"/>
                    </a:cubicBezTo>
                    <a:lnTo>
                      <a:pt x="8722519" y="20701000"/>
                    </a:lnTo>
                    <a:lnTo>
                      <a:pt x="8624729" y="20701000"/>
                    </a:lnTo>
                    <a:cubicBezTo>
                      <a:pt x="8613571" y="20701004"/>
                      <a:pt x="8603069" y="20695729"/>
                      <a:pt x="8596409" y="20686777"/>
                    </a:cubicBezTo>
                    <a:cubicBezTo>
                      <a:pt x="8589750" y="20677824"/>
                      <a:pt x="8587719" y="20666248"/>
                      <a:pt x="8590933" y="20655561"/>
                    </a:cubicBezTo>
                    <a:lnTo>
                      <a:pt x="8788982" y="19995445"/>
                    </a:lnTo>
                    <a:moveTo>
                      <a:pt x="10397649" y="19078222"/>
                    </a:moveTo>
                    <a:cubicBezTo>
                      <a:pt x="10280748" y="19078222"/>
                      <a:pt x="10185982" y="19172988"/>
                      <a:pt x="10185982" y="19289888"/>
                    </a:cubicBezTo>
                    <a:lnTo>
                      <a:pt x="10185982" y="19360445"/>
                    </a:lnTo>
                    <a:cubicBezTo>
                      <a:pt x="10185982" y="19477345"/>
                      <a:pt x="10280748" y="19572111"/>
                      <a:pt x="10397649" y="19572111"/>
                    </a:cubicBezTo>
                    <a:cubicBezTo>
                      <a:pt x="10514550" y="19572111"/>
                      <a:pt x="10609316" y="19477345"/>
                      <a:pt x="10609316" y="19360445"/>
                    </a:cubicBezTo>
                    <a:lnTo>
                      <a:pt x="10609316" y="19289888"/>
                    </a:lnTo>
                    <a:cubicBezTo>
                      <a:pt x="10609316" y="19172988"/>
                      <a:pt x="10514550" y="19078222"/>
                      <a:pt x="10397649" y="19078222"/>
                    </a:cubicBezTo>
                    <a:moveTo>
                      <a:pt x="10185982" y="19995445"/>
                    </a:moveTo>
                    <a:lnTo>
                      <a:pt x="10011004" y="20403820"/>
                    </a:lnTo>
                    <a:cubicBezTo>
                      <a:pt x="9988748" y="20455739"/>
                      <a:pt x="9937672" y="20489384"/>
                      <a:pt x="9881182" y="20489333"/>
                    </a:cubicBezTo>
                    <a:lnTo>
                      <a:pt x="9816130" y="20489333"/>
                    </a:lnTo>
                    <a:cubicBezTo>
                      <a:pt x="9804266" y="20489344"/>
                      <a:pt x="9793191" y="20483389"/>
                      <a:pt x="9786655" y="20473487"/>
                    </a:cubicBezTo>
                    <a:cubicBezTo>
                      <a:pt x="9780120" y="20463586"/>
                      <a:pt x="9779000" y="20451061"/>
                      <a:pt x="9783675" y="20440156"/>
                    </a:cubicBezTo>
                    <a:lnTo>
                      <a:pt x="9974316" y="19995445"/>
                    </a:lnTo>
                    <a:lnTo>
                      <a:pt x="10044448" y="19820043"/>
                    </a:lnTo>
                    <a:cubicBezTo>
                      <a:pt x="10087318" y="19712906"/>
                      <a:pt x="10191094" y="19642659"/>
                      <a:pt x="10306491" y="19642667"/>
                    </a:cubicBezTo>
                    <a:lnTo>
                      <a:pt x="10488807" y="19642667"/>
                    </a:lnTo>
                    <a:cubicBezTo>
                      <a:pt x="10604204" y="19642659"/>
                      <a:pt x="10707980" y="19712906"/>
                      <a:pt x="10750850" y="19820043"/>
                    </a:cubicBezTo>
                    <a:lnTo>
                      <a:pt x="10820982" y="19995445"/>
                    </a:lnTo>
                    <a:lnTo>
                      <a:pt x="11011553" y="20440156"/>
                    </a:lnTo>
                    <a:cubicBezTo>
                      <a:pt x="11016228" y="20451061"/>
                      <a:pt x="11015107" y="20463586"/>
                      <a:pt x="11008572" y="20473487"/>
                    </a:cubicBezTo>
                    <a:cubicBezTo>
                      <a:pt x="11002037" y="20483389"/>
                      <a:pt x="10990962" y="20489344"/>
                      <a:pt x="10979097" y="20489333"/>
                    </a:cubicBezTo>
                    <a:lnTo>
                      <a:pt x="10914045" y="20489333"/>
                    </a:lnTo>
                    <a:cubicBezTo>
                      <a:pt x="10857607" y="20489327"/>
                      <a:pt x="10806601" y="20455693"/>
                      <a:pt x="10784364" y="20403820"/>
                    </a:cubicBezTo>
                    <a:lnTo>
                      <a:pt x="10609316" y="19995445"/>
                    </a:lnTo>
                    <a:lnTo>
                      <a:pt x="10807295" y="20655561"/>
                    </a:lnTo>
                    <a:cubicBezTo>
                      <a:pt x="10810508" y="20666248"/>
                      <a:pt x="10808477" y="20677824"/>
                      <a:pt x="10801818" y="20686777"/>
                    </a:cubicBezTo>
                    <a:cubicBezTo>
                      <a:pt x="10795159" y="20695729"/>
                      <a:pt x="10784656" y="20701004"/>
                      <a:pt x="10773498" y="20701000"/>
                    </a:cubicBezTo>
                    <a:lnTo>
                      <a:pt x="10675709" y="20701000"/>
                    </a:lnTo>
                    <a:lnTo>
                      <a:pt x="10629424" y="21303402"/>
                    </a:lnTo>
                    <a:cubicBezTo>
                      <a:pt x="10628022" y="21321806"/>
                      <a:pt x="10612672" y="21336016"/>
                      <a:pt x="10594217" y="21336000"/>
                    </a:cubicBezTo>
                    <a:lnTo>
                      <a:pt x="10586314" y="21336000"/>
                    </a:lnTo>
                    <a:cubicBezTo>
                      <a:pt x="10510482" y="21336018"/>
                      <a:pt x="10448193" y="21276099"/>
                      <a:pt x="10445274" y="21200322"/>
                    </a:cubicBezTo>
                    <a:lnTo>
                      <a:pt x="10426153" y="20701000"/>
                    </a:lnTo>
                    <a:lnTo>
                      <a:pt x="10369145" y="20701000"/>
                    </a:lnTo>
                    <a:lnTo>
                      <a:pt x="10349953" y="21200322"/>
                    </a:lnTo>
                    <a:cubicBezTo>
                      <a:pt x="10347034" y="21276099"/>
                      <a:pt x="10284746" y="21336018"/>
                      <a:pt x="10208913" y="21336000"/>
                    </a:cubicBezTo>
                    <a:lnTo>
                      <a:pt x="10201011" y="21336000"/>
                    </a:lnTo>
                    <a:cubicBezTo>
                      <a:pt x="10182555" y="21336016"/>
                      <a:pt x="10167206" y="21321806"/>
                      <a:pt x="10165803" y="21303402"/>
                    </a:cubicBezTo>
                    <a:lnTo>
                      <a:pt x="10119519" y="20701000"/>
                    </a:lnTo>
                    <a:lnTo>
                      <a:pt x="10021729" y="20701000"/>
                    </a:lnTo>
                    <a:cubicBezTo>
                      <a:pt x="10010571" y="20701004"/>
                      <a:pt x="10000069" y="20695729"/>
                      <a:pt x="9993409" y="20686777"/>
                    </a:cubicBezTo>
                    <a:cubicBezTo>
                      <a:pt x="9986750" y="20677824"/>
                      <a:pt x="9984719" y="20666248"/>
                      <a:pt x="9987933" y="20655561"/>
                    </a:cubicBezTo>
                    <a:lnTo>
                      <a:pt x="10185982" y="19995445"/>
                    </a:lnTo>
                    <a:moveTo>
                      <a:pt x="11794649" y="19078222"/>
                    </a:moveTo>
                    <a:cubicBezTo>
                      <a:pt x="11677748" y="19078222"/>
                      <a:pt x="11582982" y="19172988"/>
                      <a:pt x="11582982" y="19289888"/>
                    </a:cubicBezTo>
                    <a:lnTo>
                      <a:pt x="11582982" y="19360445"/>
                    </a:lnTo>
                    <a:cubicBezTo>
                      <a:pt x="11582982" y="19477345"/>
                      <a:pt x="11677748" y="19572111"/>
                      <a:pt x="11794649" y="19572111"/>
                    </a:cubicBezTo>
                    <a:cubicBezTo>
                      <a:pt x="11911550" y="19572111"/>
                      <a:pt x="12006316" y="19477345"/>
                      <a:pt x="12006316" y="19360445"/>
                    </a:cubicBezTo>
                    <a:lnTo>
                      <a:pt x="12006316" y="19289888"/>
                    </a:lnTo>
                    <a:cubicBezTo>
                      <a:pt x="12006316" y="19172988"/>
                      <a:pt x="11911550" y="19078222"/>
                      <a:pt x="11794649" y="19078222"/>
                    </a:cubicBezTo>
                    <a:moveTo>
                      <a:pt x="11582982" y="19995445"/>
                    </a:moveTo>
                    <a:lnTo>
                      <a:pt x="11408004" y="20403820"/>
                    </a:lnTo>
                    <a:cubicBezTo>
                      <a:pt x="11385748" y="20455739"/>
                      <a:pt x="11334672" y="20489384"/>
                      <a:pt x="11278182" y="20489333"/>
                    </a:cubicBezTo>
                    <a:lnTo>
                      <a:pt x="11213130" y="20489333"/>
                    </a:lnTo>
                    <a:cubicBezTo>
                      <a:pt x="11201266" y="20489344"/>
                      <a:pt x="11190191" y="20483389"/>
                      <a:pt x="11183655" y="20473487"/>
                    </a:cubicBezTo>
                    <a:cubicBezTo>
                      <a:pt x="11177120" y="20463586"/>
                      <a:pt x="11176000" y="20451061"/>
                      <a:pt x="11180675" y="20440156"/>
                    </a:cubicBezTo>
                    <a:lnTo>
                      <a:pt x="11371316" y="19995445"/>
                    </a:lnTo>
                    <a:lnTo>
                      <a:pt x="11441448" y="19820043"/>
                    </a:lnTo>
                    <a:cubicBezTo>
                      <a:pt x="11484318" y="19712906"/>
                      <a:pt x="11588094" y="19642659"/>
                      <a:pt x="11703491" y="19642667"/>
                    </a:cubicBezTo>
                    <a:lnTo>
                      <a:pt x="11885807" y="19642667"/>
                    </a:lnTo>
                    <a:cubicBezTo>
                      <a:pt x="12001204" y="19642659"/>
                      <a:pt x="12104980" y="19712906"/>
                      <a:pt x="12147850" y="19820043"/>
                    </a:cubicBezTo>
                    <a:lnTo>
                      <a:pt x="12217982" y="19995445"/>
                    </a:lnTo>
                    <a:lnTo>
                      <a:pt x="12408553" y="20440156"/>
                    </a:lnTo>
                    <a:cubicBezTo>
                      <a:pt x="12413228" y="20451061"/>
                      <a:pt x="12412107" y="20463586"/>
                      <a:pt x="12405572" y="20473487"/>
                    </a:cubicBezTo>
                    <a:cubicBezTo>
                      <a:pt x="12399037" y="20483389"/>
                      <a:pt x="12387962" y="20489344"/>
                      <a:pt x="12376097" y="20489333"/>
                    </a:cubicBezTo>
                    <a:lnTo>
                      <a:pt x="12311045" y="20489333"/>
                    </a:lnTo>
                    <a:cubicBezTo>
                      <a:pt x="12254607" y="20489327"/>
                      <a:pt x="12203601" y="20455693"/>
                      <a:pt x="12181364" y="20403820"/>
                    </a:cubicBezTo>
                    <a:lnTo>
                      <a:pt x="12006316" y="19995445"/>
                    </a:lnTo>
                    <a:lnTo>
                      <a:pt x="12204295" y="20655561"/>
                    </a:lnTo>
                    <a:cubicBezTo>
                      <a:pt x="12207508" y="20666248"/>
                      <a:pt x="12205477" y="20677824"/>
                      <a:pt x="12198818" y="20686777"/>
                    </a:cubicBezTo>
                    <a:cubicBezTo>
                      <a:pt x="12192159" y="20695729"/>
                      <a:pt x="12181656" y="20701004"/>
                      <a:pt x="12170498" y="20701000"/>
                    </a:cubicBezTo>
                    <a:lnTo>
                      <a:pt x="12072709" y="20701000"/>
                    </a:lnTo>
                    <a:lnTo>
                      <a:pt x="12026424" y="21303402"/>
                    </a:lnTo>
                    <a:cubicBezTo>
                      <a:pt x="12025022" y="21321806"/>
                      <a:pt x="12009672" y="21336016"/>
                      <a:pt x="11991217" y="21336000"/>
                    </a:cubicBezTo>
                    <a:lnTo>
                      <a:pt x="11983314" y="21336000"/>
                    </a:lnTo>
                    <a:cubicBezTo>
                      <a:pt x="11907482" y="21336018"/>
                      <a:pt x="11845193" y="21276099"/>
                      <a:pt x="11842274" y="21200322"/>
                    </a:cubicBezTo>
                    <a:lnTo>
                      <a:pt x="11823153" y="20701000"/>
                    </a:lnTo>
                    <a:lnTo>
                      <a:pt x="11766145" y="20701000"/>
                    </a:lnTo>
                    <a:lnTo>
                      <a:pt x="11746953" y="21200322"/>
                    </a:lnTo>
                    <a:cubicBezTo>
                      <a:pt x="11744034" y="21276099"/>
                      <a:pt x="11681746" y="21336018"/>
                      <a:pt x="11605913" y="21336000"/>
                    </a:cubicBezTo>
                    <a:lnTo>
                      <a:pt x="11598011" y="21336000"/>
                    </a:lnTo>
                    <a:cubicBezTo>
                      <a:pt x="11579555" y="21336016"/>
                      <a:pt x="11564206" y="21321806"/>
                      <a:pt x="11562803" y="21303402"/>
                    </a:cubicBezTo>
                    <a:lnTo>
                      <a:pt x="11516519" y="20701000"/>
                    </a:lnTo>
                    <a:lnTo>
                      <a:pt x="11418729" y="20701000"/>
                    </a:lnTo>
                    <a:cubicBezTo>
                      <a:pt x="11407571" y="20701004"/>
                      <a:pt x="11397069" y="20695729"/>
                      <a:pt x="11390409" y="20686777"/>
                    </a:cubicBezTo>
                    <a:cubicBezTo>
                      <a:pt x="11383750" y="20677824"/>
                      <a:pt x="11381719" y="20666248"/>
                      <a:pt x="11384933" y="20655561"/>
                    </a:cubicBezTo>
                    <a:lnTo>
                      <a:pt x="11582982" y="19995445"/>
                    </a:lnTo>
                    <a:moveTo>
                      <a:pt x="13191649" y="19078222"/>
                    </a:moveTo>
                    <a:cubicBezTo>
                      <a:pt x="13074749" y="19078222"/>
                      <a:pt x="12979982" y="19172988"/>
                      <a:pt x="12979982" y="19289888"/>
                    </a:cubicBezTo>
                    <a:lnTo>
                      <a:pt x="12979982" y="19360445"/>
                    </a:lnTo>
                    <a:cubicBezTo>
                      <a:pt x="12979982" y="19477345"/>
                      <a:pt x="13074749" y="19572111"/>
                      <a:pt x="13191649" y="19572111"/>
                    </a:cubicBezTo>
                    <a:cubicBezTo>
                      <a:pt x="13308549" y="19572111"/>
                      <a:pt x="13403315" y="19477345"/>
                      <a:pt x="13403315" y="19360445"/>
                    </a:cubicBezTo>
                    <a:lnTo>
                      <a:pt x="13403315" y="19289888"/>
                    </a:lnTo>
                    <a:cubicBezTo>
                      <a:pt x="13403315" y="19172988"/>
                      <a:pt x="13308549" y="19078222"/>
                      <a:pt x="13191649" y="19078222"/>
                    </a:cubicBezTo>
                    <a:moveTo>
                      <a:pt x="12979982" y="19995445"/>
                    </a:moveTo>
                    <a:lnTo>
                      <a:pt x="12805004" y="20403820"/>
                    </a:lnTo>
                    <a:cubicBezTo>
                      <a:pt x="12782748" y="20455739"/>
                      <a:pt x="12731672" y="20489384"/>
                      <a:pt x="12675182" y="20489333"/>
                    </a:cubicBezTo>
                    <a:lnTo>
                      <a:pt x="12610130" y="20489333"/>
                    </a:lnTo>
                    <a:cubicBezTo>
                      <a:pt x="12598266" y="20489344"/>
                      <a:pt x="12587191" y="20483389"/>
                      <a:pt x="12580655" y="20473487"/>
                    </a:cubicBezTo>
                    <a:cubicBezTo>
                      <a:pt x="12574120" y="20463586"/>
                      <a:pt x="12573000" y="20451061"/>
                      <a:pt x="12577675" y="20440156"/>
                    </a:cubicBezTo>
                    <a:lnTo>
                      <a:pt x="12768316" y="19995445"/>
                    </a:lnTo>
                    <a:lnTo>
                      <a:pt x="12838448" y="19820043"/>
                    </a:lnTo>
                    <a:cubicBezTo>
                      <a:pt x="12881318" y="19712906"/>
                      <a:pt x="12985094" y="19642659"/>
                      <a:pt x="13100492" y="19642667"/>
                    </a:cubicBezTo>
                    <a:lnTo>
                      <a:pt x="13282806" y="19642667"/>
                    </a:lnTo>
                    <a:cubicBezTo>
                      <a:pt x="13398204" y="19642659"/>
                      <a:pt x="13501980" y="19712906"/>
                      <a:pt x="13544851" y="19820043"/>
                    </a:cubicBezTo>
                    <a:lnTo>
                      <a:pt x="13614983" y="19995445"/>
                    </a:lnTo>
                    <a:lnTo>
                      <a:pt x="13805553" y="20440156"/>
                    </a:lnTo>
                    <a:cubicBezTo>
                      <a:pt x="13810227" y="20451061"/>
                      <a:pt x="13809107" y="20463586"/>
                      <a:pt x="13802573" y="20473487"/>
                    </a:cubicBezTo>
                    <a:cubicBezTo>
                      <a:pt x="13796037" y="20483389"/>
                      <a:pt x="13784962" y="20489344"/>
                      <a:pt x="13773097" y="20489333"/>
                    </a:cubicBezTo>
                    <a:lnTo>
                      <a:pt x="13708045" y="20489333"/>
                    </a:lnTo>
                    <a:cubicBezTo>
                      <a:pt x="13651607" y="20489327"/>
                      <a:pt x="13600601" y="20455693"/>
                      <a:pt x="13578363" y="20403820"/>
                    </a:cubicBezTo>
                    <a:lnTo>
                      <a:pt x="13403315" y="19995445"/>
                    </a:lnTo>
                    <a:lnTo>
                      <a:pt x="13601295" y="20655561"/>
                    </a:lnTo>
                    <a:cubicBezTo>
                      <a:pt x="13604508" y="20666248"/>
                      <a:pt x="13602477" y="20677824"/>
                      <a:pt x="13595818" y="20686777"/>
                    </a:cubicBezTo>
                    <a:cubicBezTo>
                      <a:pt x="13589158" y="20695729"/>
                      <a:pt x="13578656" y="20701004"/>
                      <a:pt x="13567499" y="20701000"/>
                    </a:cubicBezTo>
                    <a:lnTo>
                      <a:pt x="13469708" y="20701000"/>
                    </a:lnTo>
                    <a:lnTo>
                      <a:pt x="13423424" y="21303402"/>
                    </a:lnTo>
                    <a:cubicBezTo>
                      <a:pt x="13422021" y="21321806"/>
                      <a:pt x="13406673" y="21336016"/>
                      <a:pt x="13388217" y="21336000"/>
                    </a:cubicBezTo>
                    <a:lnTo>
                      <a:pt x="13380315" y="21336000"/>
                    </a:lnTo>
                    <a:cubicBezTo>
                      <a:pt x="13304481" y="21336018"/>
                      <a:pt x="13242193" y="21276099"/>
                      <a:pt x="13239274" y="21200322"/>
                    </a:cubicBezTo>
                    <a:lnTo>
                      <a:pt x="13220154" y="20701000"/>
                    </a:lnTo>
                    <a:lnTo>
                      <a:pt x="13163145" y="20701000"/>
                    </a:lnTo>
                    <a:lnTo>
                      <a:pt x="13143954" y="21200322"/>
                    </a:lnTo>
                    <a:cubicBezTo>
                      <a:pt x="13141033" y="21276099"/>
                      <a:pt x="13078746" y="21336018"/>
                      <a:pt x="13002913" y="21336000"/>
                    </a:cubicBezTo>
                    <a:lnTo>
                      <a:pt x="12995011" y="21336000"/>
                    </a:lnTo>
                    <a:cubicBezTo>
                      <a:pt x="12976555" y="21336016"/>
                      <a:pt x="12961206" y="21321806"/>
                      <a:pt x="12959803" y="21303402"/>
                    </a:cubicBezTo>
                    <a:lnTo>
                      <a:pt x="12913519" y="20701000"/>
                    </a:lnTo>
                    <a:lnTo>
                      <a:pt x="12815729" y="20701000"/>
                    </a:lnTo>
                    <a:cubicBezTo>
                      <a:pt x="12804571" y="20701004"/>
                      <a:pt x="12794069" y="20695729"/>
                      <a:pt x="12787409" y="20686777"/>
                    </a:cubicBezTo>
                    <a:cubicBezTo>
                      <a:pt x="12780750" y="20677824"/>
                      <a:pt x="12778719" y="20666248"/>
                      <a:pt x="12781933" y="20655561"/>
                    </a:cubicBezTo>
                    <a:lnTo>
                      <a:pt x="12979982" y="19995445"/>
                    </a:lnTo>
                  </a:path>
                </a:pathLst>
              </a:custGeom>
              <a:solidFill>
                <a:srgbClr val="C2E2EA"/>
              </a:solidFill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1748222" y="5097958"/>
            <a:ext cx="2709617" cy="4726344"/>
            <a:chOff x="0" y="0"/>
            <a:chExt cx="3612823" cy="6301792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3612823" cy="6301792"/>
              <a:chOff x="0" y="0"/>
              <a:chExt cx="13271500" cy="2314927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6351" y="0"/>
                <a:ext cx="13238727" cy="4579098"/>
              </a:xfrm>
              <a:custGeom>
                <a:avLst/>
                <a:gdLst/>
                <a:ahLst/>
                <a:cxnLst/>
                <a:rect l="l" t="t" r="r" b="b"/>
                <a:pathLst>
                  <a:path w="13238727" h="4579098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  <a:moveTo>
                      <a:pt x="9953149" y="0"/>
                    </a:moveTo>
                    <a:cubicBezTo>
                      <a:pt x="9836248" y="0"/>
                      <a:pt x="9741482" y="94766"/>
                      <a:pt x="9741482" y="211667"/>
                    </a:cubicBezTo>
                    <a:lnTo>
                      <a:pt x="9741482" y="282222"/>
                    </a:lnTo>
                    <a:cubicBezTo>
                      <a:pt x="9741482" y="399122"/>
                      <a:pt x="9836248" y="493889"/>
                      <a:pt x="9953149" y="493889"/>
                    </a:cubicBezTo>
                    <a:cubicBezTo>
                      <a:pt x="10070050" y="493889"/>
                      <a:pt x="10164816" y="399122"/>
                      <a:pt x="10164816" y="282222"/>
                    </a:cubicBezTo>
                    <a:lnTo>
                      <a:pt x="10164816" y="211667"/>
                    </a:lnTo>
                    <a:cubicBezTo>
                      <a:pt x="10164816" y="94766"/>
                      <a:pt x="10070050" y="0"/>
                      <a:pt x="9953149" y="0"/>
                    </a:cubicBezTo>
                    <a:moveTo>
                      <a:pt x="9733933" y="969998"/>
                    </a:moveTo>
                    <a:cubicBezTo>
                      <a:pt x="9735132" y="961884"/>
                      <a:pt x="9723703" y="958709"/>
                      <a:pt x="9720528" y="966258"/>
                    </a:cubicBezTo>
                    <a:lnTo>
                      <a:pt x="9566504" y="1325598"/>
                    </a:lnTo>
                    <a:cubicBezTo>
                      <a:pt x="9544248" y="1377518"/>
                      <a:pt x="9493172" y="1411161"/>
                      <a:pt x="9436682" y="1411111"/>
                    </a:cubicBezTo>
                    <a:lnTo>
                      <a:pt x="9371630" y="1411111"/>
                    </a:lnTo>
                    <a:cubicBezTo>
                      <a:pt x="9359766" y="1411122"/>
                      <a:pt x="9348691" y="1405168"/>
                      <a:pt x="9342155" y="1395265"/>
                    </a:cubicBezTo>
                    <a:cubicBezTo>
                      <a:pt x="9335620" y="1385363"/>
                      <a:pt x="9334500" y="1372839"/>
                      <a:pt x="9339175" y="1361934"/>
                    </a:cubicBezTo>
                    <a:lnTo>
                      <a:pt x="9529816" y="917222"/>
                    </a:lnTo>
                    <a:lnTo>
                      <a:pt x="9599948" y="741821"/>
                    </a:lnTo>
                    <a:cubicBezTo>
                      <a:pt x="9642818" y="634683"/>
                      <a:pt x="9746594" y="564437"/>
                      <a:pt x="9861991" y="564444"/>
                    </a:cubicBezTo>
                    <a:lnTo>
                      <a:pt x="10044307" y="564444"/>
                    </a:lnTo>
                    <a:cubicBezTo>
                      <a:pt x="10159704" y="564437"/>
                      <a:pt x="10263480" y="634683"/>
                      <a:pt x="10306350" y="741821"/>
                    </a:cubicBezTo>
                    <a:lnTo>
                      <a:pt x="10376482" y="917222"/>
                    </a:lnTo>
                    <a:lnTo>
                      <a:pt x="10567053" y="1361934"/>
                    </a:lnTo>
                    <a:cubicBezTo>
                      <a:pt x="10571728" y="1372839"/>
                      <a:pt x="10570607" y="1385363"/>
                      <a:pt x="10564072" y="1395265"/>
                    </a:cubicBezTo>
                    <a:cubicBezTo>
                      <a:pt x="10557537" y="1405168"/>
                      <a:pt x="10546462" y="1411122"/>
                      <a:pt x="10534597" y="1411111"/>
                    </a:cubicBezTo>
                    <a:lnTo>
                      <a:pt x="10469545" y="1411111"/>
                    </a:lnTo>
                    <a:cubicBezTo>
                      <a:pt x="10413107" y="1411105"/>
                      <a:pt x="10362101" y="1377471"/>
                      <a:pt x="10339864" y="1325598"/>
                    </a:cubicBezTo>
                    <a:lnTo>
                      <a:pt x="10185841" y="966258"/>
                    </a:lnTo>
                    <a:cubicBezTo>
                      <a:pt x="10182595" y="958709"/>
                      <a:pt x="10171236" y="961884"/>
                      <a:pt x="10172365" y="969998"/>
                    </a:cubicBezTo>
                    <a:lnTo>
                      <a:pt x="10235371" y="1411111"/>
                    </a:lnTo>
                    <a:lnTo>
                      <a:pt x="10302752" y="2219607"/>
                    </a:lnTo>
                    <a:cubicBezTo>
                      <a:pt x="10303560" y="2229429"/>
                      <a:pt x="10300222" y="2239141"/>
                      <a:pt x="10293548" y="2246392"/>
                    </a:cubicBezTo>
                    <a:cubicBezTo>
                      <a:pt x="10286874" y="2253643"/>
                      <a:pt x="10277470" y="2257771"/>
                      <a:pt x="10267615" y="2257778"/>
                    </a:cubicBezTo>
                    <a:lnTo>
                      <a:pt x="10213781" y="2257778"/>
                    </a:lnTo>
                    <a:cubicBezTo>
                      <a:pt x="10144799" y="2257786"/>
                      <a:pt x="10085922" y="2207921"/>
                      <a:pt x="10074575" y="2139879"/>
                    </a:cubicBezTo>
                    <a:lnTo>
                      <a:pt x="9960204" y="1452880"/>
                    </a:lnTo>
                    <a:cubicBezTo>
                      <a:pt x="9958864" y="1444978"/>
                      <a:pt x="9947575" y="1444978"/>
                      <a:pt x="9946235" y="1452880"/>
                    </a:cubicBezTo>
                    <a:lnTo>
                      <a:pt x="9831794" y="2139879"/>
                    </a:lnTo>
                    <a:cubicBezTo>
                      <a:pt x="9820442" y="2207948"/>
                      <a:pt x="9761525" y="2257821"/>
                      <a:pt x="9692517" y="2257778"/>
                    </a:cubicBezTo>
                    <a:lnTo>
                      <a:pt x="9638683" y="2257778"/>
                    </a:lnTo>
                    <a:cubicBezTo>
                      <a:pt x="9628828" y="2257771"/>
                      <a:pt x="9619424" y="2253643"/>
                      <a:pt x="9612750" y="2246392"/>
                    </a:cubicBezTo>
                    <a:cubicBezTo>
                      <a:pt x="9606076" y="2239141"/>
                      <a:pt x="9602738" y="2229429"/>
                      <a:pt x="9603546" y="2219607"/>
                    </a:cubicBezTo>
                    <a:lnTo>
                      <a:pt x="9670927" y="1411111"/>
                    </a:lnTo>
                    <a:lnTo>
                      <a:pt x="9733933" y="969998"/>
                    </a:lnTo>
                    <a:moveTo>
                      <a:pt x="11286649" y="0"/>
                    </a:moveTo>
                    <a:cubicBezTo>
                      <a:pt x="11169748" y="0"/>
                      <a:pt x="11074982" y="94766"/>
                      <a:pt x="11074982" y="211667"/>
                    </a:cubicBezTo>
                    <a:lnTo>
                      <a:pt x="11074982" y="282222"/>
                    </a:lnTo>
                    <a:cubicBezTo>
                      <a:pt x="11074982" y="399122"/>
                      <a:pt x="11169748" y="493889"/>
                      <a:pt x="11286649" y="493889"/>
                    </a:cubicBezTo>
                    <a:cubicBezTo>
                      <a:pt x="11403550" y="493889"/>
                      <a:pt x="11498316" y="399122"/>
                      <a:pt x="11498316" y="282222"/>
                    </a:cubicBezTo>
                    <a:lnTo>
                      <a:pt x="11498316" y="211667"/>
                    </a:lnTo>
                    <a:cubicBezTo>
                      <a:pt x="11498316" y="94766"/>
                      <a:pt x="11403550" y="0"/>
                      <a:pt x="11286649" y="0"/>
                    </a:cubicBezTo>
                    <a:moveTo>
                      <a:pt x="11067433" y="969998"/>
                    </a:moveTo>
                    <a:cubicBezTo>
                      <a:pt x="11068632" y="961884"/>
                      <a:pt x="11057203" y="958709"/>
                      <a:pt x="11054028" y="966258"/>
                    </a:cubicBezTo>
                    <a:lnTo>
                      <a:pt x="10900004" y="1325598"/>
                    </a:lnTo>
                    <a:cubicBezTo>
                      <a:pt x="10877748" y="1377518"/>
                      <a:pt x="10826672" y="1411161"/>
                      <a:pt x="10770182" y="1411111"/>
                    </a:cubicBezTo>
                    <a:lnTo>
                      <a:pt x="10705130" y="1411111"/>
                    </a:lnTo>
                    <a:cubicBezTo>
                      <a:pt x="10693266" y="1411122"/>
                      <a:pt x="10682191" y="1405168"/>
                      <a:pt x="10675655" y="1395265"/>
                    </a:cubicBezTo>
                    <a:cubicBezTo>
                      <a:pt x="10669120" y="1385363"/>
                      <a:pt x="10668000" y="1372839"/>
                      <a:pt x="10672675" y="1361934"/>
                    </a:cubicBezTo>
                    <a:lnTo>
                      <a:pt x="10863316" y="917222"/>
                    </a:lnTo>
                    <a:lnTo>
                      <a:pt x="10933448" y="741821"/>
                    </a:lnTo>
                    <a:cubicBezTo>
                      <a:pt x="10976318" y="634683"/>
                      <a:pt x="11080094" y="564437"/>
                      <a:pt x="11195491" y="564444"/>
                    </a:cubicBezTo>
                    <a:lnTo>
                      <a:pt x="11377807" y="564444"/>
                    </a:lnTo>
                    <a:cubicBezTo>
                      <a:pt x="11493204" y="564437"/>
                      <a:pt x="11596980" y="634683"/>
                      <a:pt x="11639850" y="741821"/>
                    </a:cubicBezTo>
                    <a:lnTo>
                      <a:pt x="11709982" y="917222"/>
                    </a:lnTo>
                    <a:lnTo>
                      <a:pt x="11900553" y="1361934"/>
                    </a:lnTo>
                    <a:cubicBezTo>
                      <a:pt x="11905228" y="1372839"/>
                      <a:pt x="11904107" y="1385363"/>
                      <a:pt x="11897572" y="1395265"/>
                    </a:cubicBezTo>
                    <a:cubicBezTo>
                      <a:pt x="11891037" y="1405168"/>
                      <a:pt x="11879962" y="1411122"/>
                      <a:pt x="11868097" y="1411111"/>
                    </a:cubicBezTo>
                    <a:lnTo>
                      <a:pt x="11803045" y="1411111"/>
                    </a:lnTo>
                    <a:cubicBezTo>
                      <a:pt x="11746607" y="1411105"/>
                      <a:pt x="11695601" y="1377471"/>
                      <a:pt x="11673364" y="1325598"/>
                    </a:cubicBezTo>
                    <a:lnTo>
                      <a:pt x="11519341" y="966258"/>
                    </a:lnTo>
                    <a:cubicBezTo>
                      <a:pt x="11516095" y="958709"/>
                      <a:pt x="11504736" y="961884"/>
                      <a:pt x="11505865" y="969998"/>
                    </a:cubicBezTo>
                    <a:lnTo>
                      <a:pt x="11568871" y="1411111"/>
                    </a:lnTo>
                    <a:lnTo>
                      <a:pt x="11636252" y="2219607"/>
                    </a:lnTo>
                    <a:cubicBezTo>
                      <a:pt x="11637060" y="2229429"/>
                      <a:pt x="11633722" y="2239141"/>
                      <a:pt x="11627048" y="2246392"/>
                    </a:cubicBezTo>
                    <a:cubicBezTo>
                      <a:pt x="11620374" y="2253643"/>
                      <a:pt x="11610970" y="2257771"/>
                      <a:pt x="11601115" y="2257778"/>
                    </a:cubicBezTo>
                    <a:lnTo>
                      <a:pt x="11547281" y="2257778"/>
                    </a:lnTo>
                    <a:cubicBezTo>
                      <a:pt x="11478299" y="2257786"/>
                      <a:pt x="11419422" y="2207921"/>
                      <a:pt x="11408075" y="2139879"/>
                    </a:cubicBezTo>
                    <a:lnTo>
                      <a:pt x="11293704" y="1452880"/>
                    </a:lnTo>
                    <a:cubicBezTo>
                      <a:pt x="11292364" y="1444978"/>
                      <a:pt x="11281075" y="1444978"/>
                      <a:pt x="11279735" y="1452880"/>
                    </a:cubicBezTo>
                    <a:lnTo>
                      <a:pt x="11165294" y="2139879"/>
                    </a:lnTo>
                    <a:cubicBezTo>
                      <a:pt x="11153942" y="2207948"/>
                      <a:pt x="11095025" y="2257821"/>
                      <a:pt x="11026017" y="2257778"/>
                    </a:cubicBezTo>
                    <a:lnTo>
                      <a:pt x="10972183" y="2257778"/>
                    </a:lnTo>
                    <a:cubicBezTo>
                      <a:pt x="10962328" y="2257771"/>
                      <a:pt x="10952924" y="2253643"/>
                      <a:pt x="10946250" y="2246392"/>
                    </a:cubicBezTo>
                    <a:cubicBezTo>
                      <a:pt x="10939576" y="2239141"/>
                      <a:pt x="10936238" y="2229429"/>
                      <a:pt x="10937046" y="2219607"/>
                    </a:cubicBezTo>
                    <a:lnTo>
                      <a:pt x="11004427" y="1411111"/>
                    </a:lnTo>
                    <a:lnTo>
                      <a:pt x="11067433" y="969998"/>
                    </a:lnTo>
                    <a:moveTo>
                      <a:pt x="12620149" y="0"/>
                    </a:moveTo>
                    <a:cubicBezTo>
                      <a:pt x="12503248" y="0"/>
                      <a:pt x="12408482" y="94766"/>
                      <a:pt x="12408482" y="211667"/>
                    </a:cubicBezTo>
                    <a:lnTo>
                      <a:pt x="12408482" y="282222"/>
                    </a:lnTo>
                    <a:cubicBezTo>
                      <a:pt x="12408482" y="399122"/>
                      <a:pt x="12503248" y="493889"/>
                      <a:pt x="12620149" y="493889"/>
                    </a:cubicBezTo>
                    <a:cubicBezTo>
                      <a:pt x="12737050" y="493889"/>
                      <a:pt x="12831816" y="399122"/>
                      <a:pt x="12831816" y="282222"/>
                    </a:cubicBezTo>
                    <a:lnTo>
                      <a:pt x="12831816" y="211667"/>
                    </a:lnTo>
                    <a:cubicBezTo>
                      <a:pt x="12831816" y="94766"/>
                      <a:pt x="12737050" y="0"/>
                      <a:pt x="12620149" y="0"/>
                    </a:cubicBezTo>
                    <a:moveTo>
                      <a:pt x="12400933" y="969998"/>
                    </a:moveTo>
                    <a:cubicBezTo>
                      <a:pt x="12402132" y="961884"/>
                      <a:pt x="12390703" y="958709"/>
                      <a:pt x="12387528" y="966258"/>
                    </a:cubicBezTo>
                    <a:lnTo>
                      <a:pt x="12233504" y="1325598"/>
                    </a:lnTo>
                    <a:cubicBezTo>
                      <a:pt x="12211248" y="1377518"/>
                      <a:pt x="12160172" y="1411161"/>
                      <a:pt x="12103682" y="1411111"/>
                    </a:cubicBezTo>
                    <a:lnTo>
                      <a:pt x="12038630" y="1411111"/>
                    </a:lnTo>
                    <a:cubicBezTo>
                      <a:pt x="12026766" y="1411122"/>
                      <a:pt x="12015691" y="1405168"/>
                      <a:pt x="12009155" y="1395265"/>
                    </a:cubicBezTo>
                    <a:cubicBezTo>
                      <a:pt x="12002620" y="1385363"/>
                      <a:pt x="12001500" y="1372839"/>
                      <a:pt x="12006175" y="1361934"/>
                    </a:cubicBezTo>
                    <a:lnTo>
                      <a:pt x="12196816" y="917222"/>
                    </a:lnTo>
                    <a:lnTo>
                      <a:pt x="12266948" y="741821"/>
                    </a:lnTo>
                    <a:cubicBezTo>
                      <a:pt x="12309818" y="634683"/>
                      <a:pt x="12413594" y="564437"/>
                      <a:pt x="12528991" y="564444"/>
                    </a:cubicBezTo>
                    <a:lnTo>
                      <a:pt x="12711307" y="564444"/>
                    </a:lnTo>
                    <a:cubicBezTo>
                      <a:pt x="12826704" y="564437"/>
                      <a:pt x="12930480" y="634683"/>
                      <a:pt x="12973350" y="741821"/>
                    </a:cubicBezTo>
                    <a:lnTo>
                      <a:pt x="13043483" y="917222"/>
                    </a:lnTo>
                    <a:lnTo>
                      <a:pt x="13234053" y="1361934"/>
                    </a:lnTo>
                    <a:cubicBezTo>
                      <a:pt x="13238727" y="1372839"/>
                      <a:pt x="13237607" y="1385363"/>
                      <a:pt x="13231073" y="1395265"/>
                    </a:cubicBezTo>
                    <a:cubicBezTo>
                      <a:pt x="13224537" y="1405168"/>
                      <a:pt x="13213462" y="1411122"/>
                      <a:pt x="13201597" y="1411111"/>
                    </a:cubicBezTo>
                    <a:lnTo>
                      <a:pt x="13136545" y="1411111"/>
                    </a:lnTo>
                    <a:cubicBezTo>
                      <a:pt x="13080107" y="1411105"/>
                      <a:pt x="13029101" y="1377471"/>
                      <a:pt x="13006863" y="1325598"/>
                    </a:cubicBezTo>
                    <a:lnTo>
                      <a:pt x="12852841" y="966258"/>
                    </a:lnTo>
                    <a:cubicBezTo>
                      <a:pt x="12849595" y="958709"/>
                      <a:pt x="12838236" y="961884"/>
                      <a:pt x="12839365" y="969998"/>
                    </a:cubicBezTo>
                    <a:lnTo>
                      <a:pt x="12902371" y="1411111"/>
                    </a:lnTo>
                    <a:lnTo>
                      <a:pt x="12969752" y="2219607"/>
                    </a:lnTo>
                    <a:cubicBezTo>
                      <a:pt x="12970560" y="2229429"/>
                      <a:pt x="12967222" y="2239141"/>
                      <a:pt x="12960548" y="2246392"/>
                    </a:cubicBezTo>
                    <a:cubicBezTo>
                      <a:pt x="12953874" y="2253643"/>
                      <a:pt x="12944470" y="2257771"/>
                      <a:pt x="12934615" y="2257778"/>
                    </a:cubicBezTo>
                    <a:lnTo>
                      <a:pt x="12880781" y="2257778"/>
                    </a:lnTo>
                    <a:cubicBezTo>
                      <a:pt x="12811799" y="2257786"/>
                      <a:pt x="12752922" y="2207921"/>
                      <a:pt x="12741575" y="2139879"/>
                    </a:cubicBezTo>
                    <a:lnTo>
                      <a:pt x="12627204" y="1452880"/>
                    </a:lnTo>
                    <a:cubicBezTo>
                      <a:pt x="12625864" y="1444978"/>
                      <a:pt x="12614575" y="1444978"/>
                      <a:pt x="12613235" y="1452880"/>
                    </a:cubicBezTo>
                    <a:lnTo>
                      <a:pt x="12498794" y="2139879"/>
                    </a:lnTo>
                    <a:cubicBezTo>
                      <a:pt x="12487442" y="2207948"/>
                      <a:pt x="12428525" y="2257821"/>
                      <a:pt x="12359517" y="2257778"/>
                    </a:cubicBezTo>
                    <a:lnTo>
                      <a:pt x="12305683" y="2257778"/>
                    </a:lnTo>
                    <a:cubicBezTo>
                      <a:pt x="12295828" y="2257771"/>
                      <a:pt x="12286424" y="2253643"/>
                      <a:pt x="12279750" y="2246392"/>
                    </a:cubicBezTo>
                    <a:cubicBezTo>
                      <a:pt x="12273076" y="2239141"/>
                      <a:pt x="12269738" y="2229429"/>
                      <a:pt x="12270546" y="2219607"/>
                    </a:cubicBezTo>
                    <a:lnTo>
                      <a:pt x="12337927" y="1411111"/>
                    </a:lnTo>
                    <a:lnTo>
                      <a:pt x="12400933" y="969998"/>
                    </a:lnTo>
                    <a:moveTo>
                      <a:pt x="618649" y="2321278"/>
                    </a:moveTo>
                    <a:cubicBezTo>
                      <a:pt x="501749" y="2321278"/>
                      <a:pt x="406982" y="2416044"/>
                      <a:pt x="406982" y="2532944"/>
                    </a:cubicBezTo>
                    <a:lnTo>
                      <a:pt x="406982" y="2603500"/>
                    </a:lnTo>
                    <a:cubicBezTo>
                      <a:pt x="406982" y="2720400"/>
                      <a:pt x="501749" y="2815167"/>
                      <a:pt x="618649" y="2815167"/>
                    </a:cubicBezTo>
                    <a:cubicBezTo>
                      <a:pt x="735549" y="2815167"/>
                      <a:pt x="830316" y="2720400"/>
                      <a:pt x="830316" y="2603500"/>
                    </a:cubicBezTo>
                    <a:lnTo>
                      <a:pt x="830316" y="2532944"/>
                    </a:lnTo>
                    <a:cubicBezTo>
                      <a:pt x="830316" y="2416044"/>
                      <a:pt x="735549" y="2321278"/>
                      <a:pt x="618649" y="2321278"/>
                    </a:cubicBezTo>
                    <a:moveTo>
                      <a:pt x="399433" y="3291275"/>
                    </a:moveTo>
                    <a:cubicBezTo>
                      <a:pt x="400632" y="3283162"/>
                      <a:pt x="389202" y="3279987"/>
                      <a:pt x="386027" y="3287536"/>
                    </a:cubicBezTo>
                    <a:lnTo>
                      <a:pt x="232005" y="3646875"/>
                    </a:lnTo>
                    <a:cubicBezTo>
                      <a:pt x="209748" y="3698796"/>
                      <a:pt x="158672" y="3732439"/>
                      <a:pt x="102182" y="3732389"/>
                    </a:cubicBezTo>
                    <a:lnTo>
                      <a:pt x="37130" y="3732389"/>
                    </a:lnTo>
                    <a:cubicBezTo>
                      <a:pt x="25266" y="3732399"/>
                      <a:pt x="14190" y="3726445"/>
                      <a:pt x="7655" y="3716543"/>
                    </a:cubicBezTo>
                    <a:cubicBezTo>
                      <a:pt x="1120" y="3706641"/>
                      <a:pt x="0" y="3694116"/>
                      <a:pt x="4675" y="3683212"/>
                    </a:cubicBezTo>
                    <a:lnTo>
                      <a:pt x="195316" y="3238500"/>
                    </a:lnTo>
                    <a:lnTo>
                      <a:pt x="265448" y="3063099"/>
                    </a:lnTo>
                    <a:cubicBezTo>
                      <a:pt x="308318" y="2955961"/>
                      <a:pt x="412094" y="2885715"/>
                      <a:pt x="527491" y="2885722"/>
                    </a:cubicBezTo>
                    <a:lnTo>
                      <a:pt x="709807" y="2885722"/>
                    </a:lnTo>
                    <a:cubicBezTo>
                      <a:pt x="825204" y="2885715"/>
                      <a:pt x="928980" y="2955961"/>
                      <a:pt x="971850" y="3063099"/>
                    </a:cubicBezTo>
                    <a:lnTo>
                      <a:pt x="1041982" y="3238500"/>
                    </a:lnTo>
                    <a:lnTo>
                      <a:pt x="1232553" y="3683212"/>
                    </a:lnTo>
                    <a:cubicBezTo>
                      <a:pt x="1237228" y="3694116"/>
                      <a:pt x="1236108" y="3706641"/>
                      <a:pt x="1229572" y="3716543"/>
                    </a:cubicBezTo>
                    <a:cubicBezTo>
                      <a:pt x="1223037" y="3726445"/>
                      <a:pt x="1211962" y="3732399"/>
                      <a:pt x="1200097" y="3732389"/>
                    </a:cubicBezTo>
                    <a:lnTo>
                      <a:pt x="1135045" y="3732389"/>
                    </a:lnTo>
                    <a:cubicBezTo>
                      <a:pt x="1078607" y="3732383"/>
                      <a:pt x="1027601" y="3698749"/>
                      <a:pt x="1005364" y="3646875"/>
                    </a:cubicBezTo>
                    <a:lnTo>
                      <a:pt x="851341" y="3287536"/>
                    </a:lnTo>
                    <a:cubicBezTo>
                      <a:pt x="848096" y="3279987"/>
                      <a:pt x="836736" y="3283162"/>
                      <a:pt x="837865" y="3291275"/>
                    </a:cubicBezTo>
                    <a:lnTo>
                      <a:pt x="900871" y="3732389"/>
                    </a:lnTo>
                    <a:lnTo>
                      <a:pt x="968252" y="4540885"/>
                    </a:lnTo>
                    <a:cubicBezTo>
                      <a:pt x="969060" y="4550707"/>
                      <a:pt x="965723" y="4560419"/>
                      <a:pt x="959048" y="4567670"/>
                    </a:cubicBezTo>
                    <a:cubicBezTo>
                      <a:pt x="952374" y="4574921"/>
                      <a:pt x="942970" y="4579049"/>
                      <a:pt x="933115" y="4579055"/>
                    </a:cubicBezTo>
                    <a:lnTo>
                      <a:pt x="879281" y="4579055"/>
                    </a:lnTo>
                    <a:cubicBezTo>
                      <a:pt x="810300" y="4579064"/>
                      <a:pt x="751423" y="4529199"/>
                      <a:pt x="740075" y="4461157"/>
                    </a:cubicBezTo>
                    <a:lnTo>
                      <a:pt x="625705" y="3774158"/>
                    </a:lnTo>
                    <a:cubicBezTo>
                      <a:pt x="624364" y="3766255"/>
                      <a:pt x="613075" y="3766255"/>
                      <a:pt x="611735" y="3774158"/>
                    </a:cubicBezTo>
                    <a:lnTo>
                      <a:pt x="497293" y="4461157"/>
                    </a:lnTo>
                    <a:cubicBezTo>
                      <a:pt x="485942" y="4529225"/>
                      <a:pt x="427025" y="4579098"/>
                      <a:pt x="358017" y="4579055"/>
                    </a:cubicBezTo>
                    <a:lnTo>
                      <a:pt x="304183" y="4579055"/>
                    </a:lnTo>
                    <a:cubicBezTo>
                      <a:pt x="294328" y="4579049"/>
                      <a:pt x="284924" y="4574921"/>
                      <a:pt x="278250" y="4567670"/>
                    </a:cubicBezTo>
                    <a:cubicBezTo>
                      <a:pt x="271575" y="4560419"/>
                      <a:pt x="268238" y="4550707"/>
                      <a:pt x="269046" y="4540885"/>
                    </a:cubicBezTo>
                    <a:lnTo>
                      <a:pt x="336427" y="3732389"/>
                    </a:lnTo>
                    <a:lnTo>
                      <a:pt x="399433" y="3291275"/>
                    </a:lnTo>
                  </a:path>
                </a:pathLst>
              </a:custGeom>
              <a:solidFill>
                <a:srgbClr val="72BBCE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6351" y="2321278"/>
                <a:ext cx="13238727" cy="20828043"/>
              </a:xfrm>
              <a:custGeom>
                <a:avLst/>
                <a:gdLst/>
                <a:ahLst/>
                <a:cxnLst/>
                <a:rect l="l" t="t" r="r" b="b"/>
                <a:pathLst>
                  <a:path w="13238727" h="20828043"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6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6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7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7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1"/>
                      <a:pt x="1347690" y="1405167"/>
                      <a:pt x="1341155" y="1395265"/>
                    </a:cubicBezTo>
                    <a:cubicBezTo>
                      <a:pt x="1334620" y="1385363"/>
                      <a:pt x="1333500" y="1372838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8"/>
                      <a:pt x="2569608" y="1385363"/>
                      <a:pt x="2563072" y="1395265"/>
                    </a:cubicBezTo>
                    <a:cubicBezTo>
                      <a:pt x="2556537" y="1405167"/>
                      <a:pt x="2545462" y="1411121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7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7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7"/>
                    </a:cubicBezTo>
                    <a:lnTo>
                      <a:pt x="2212781" y="2257777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7"/>
                      <a:pt x="1946575" y="1444977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7"/>
                      <a:pt x="1760525" y="2257820"/>
                      <a:pt x="1691517" y="2257777"/>
                    </a:cubicBezTo>
                    <a:lnTo>
                      <a:pt x="1637683" y="2257777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7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6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6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7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7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1"/>
                      <a:pt x="2681190" y="1405167"/>
                      <a:pt x="2674655" y="1395265"/>
                    </a:cubicBezTo>
                    <a:cubicBezTo>
                      <a:pt x="2668120" y="1385363"/>
                      <a:pt x="2667000" y="1372838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8"/>
                      <a:pt x="3903107" y="1385363"/>
                      <a:pt x="3896572" y="1395265"/>
                    </a:cubicBezTo>
                    <a:cubicBezTo>
                      <a:pt x="3890037" y="1405167"/>
                      <a:pt x="3878962" y="1411121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7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7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7"/>
                    </a:cubicBezTo>
                    <a:lnTo>
                      <a:pt x="3546281" y="2257777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7"/>
                      <a:pt x="3280075" y="1444977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7"/>
                      <a:pt x="3094025" y="2257820"/>
                      <a:pt x="3025017" y="2257777"/>
                    </a:cubicBezTo>
                    <a:lnTo>
                      <a:pt x="2971183" y="2257777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7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6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6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7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7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1"/>
                      <a:pt x="4014691" y="1405167"/>
                      <a:pt x="4008155" y="1395265"/>
                    </a:cubicBezTo>
                    <a:cubicBezTo>
                      <a:pt x="4001620" y="1385363"/>
                      <a:pt x="4000500" y="1372838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8"/>
                      <a:pt x="5236607" y="1385363"/>
                      <a:pt x="5230072" y="1395265"/>
                    </a:cubicBezTo>
                    <a:cubicBezTo>
                      <a:pt x="5223537" y="1405167"/>
                      <a:pt x="5212462" y="1411121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7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7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7"/>
                    </a:cubicBezTo>
                    <a:lnTo>
                      <a:pt x="4879781" y="2257777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7"/>
                      <a:pt x="4613575" y="1444977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7"/>
                      <a:pt x="4427525" y="2257820"/>
                      <a:pt x="4358517" y="2257777"/>
                    </a:cubicBezTo>
                    <a:lnTo>
                      <a:pt x="4304683" y="2257777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7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6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6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7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7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1"/>
                      <a:pt x="5348191" y="1405167"/>
                      <a:pt x="5341655" y="1395265"/>
                    </a:cubicBezTo>
                    <a:cubicBezTo>
                      <a:pt x="5335120" y="1385363"/>
                      <a:pt x="5334000" y="1372838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8"/>
                      <a:pt x="6570107" y="1385363"/>
                      <a:pt x="6563572" y="1395265"/>
                    </a:cubicBezTo>
                    <a:cubicBezTo>
                      <a:pt x="6557037" y="1405167"/>
                      <a:pt x="6545962" y="1411121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7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7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7"/>
                    </a:cubicBezTo>
                    <a:lnTo>
                      <a:pt x="6213281" y="2257777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7"/>
                      <a:pt x="5947075" y="1444977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7"/>
                      <a:pt x="5761025" y="2257820"/>
                      <a:pt x="5692017" y="2257777"/>
                    </a:cubicBezTo>
                    <a:lnTo>
                      <a:pt x="5638183" y="2257777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7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6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6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7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7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1"/>
                      <a:pt x="6681691" y="1405167"/>
                      <a:pt x="6675155" y="1395265"/>
                    </a:cubicBezTo>
                    <a:cubicBezTo>
                      <a:pt x="6668620" y="1385363"/>
                      <a:pt x="6667500" y="1372838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8"/>
                      <a:pt x="7903607" y="1385363"/>
                      <a:pt x="7897072" y="1395265"/>
                    </a:cubicBezTo>
                    <a:cubicBezTo>
                      <a:pt x="7890537" y="1405167"/>
                      <a:pt x="7879462" y="1411121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7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7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7"/>
                    </a:cubicBezTo>
                    <a:lnTo>
                      <a:pt x="7546781" y="2257777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7"/>
                      <a:pt x="7280575" y="1444977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7"/>
                      <a:pt x="7094525" y="2257820"/>
                      <a:pt x="7025517" y="2257777"/>
                    </a:cubicBezTo>
                    <a:lnTo>
                      <a:pt x="6971683" y="2257777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7"/>
                    </a:lnTo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6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6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7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7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1"/>
                      <a:pt x="8015191" y="1405167"/>
                      <a:pt x="8008655" y="1395265"/>
                    </a:cubicBezTo>
                    <a:cubicBezTo>
                      <a:pt x="8002120" y="1385363"/>
                      <a:pt x="8001000" y="1372838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8"/>
                      <a:pt x="9237107" y="1385363"/>
                      <a:pt x="9230572" y="1395265"/>
                    </a:cubicBezTo>
                    <a:cubicBezTo>
                      <a:pt x="9224037" y="1405167"/>
                      <a:pt x="9212962" y="1411121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7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7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7"/>
                    </a:cubicBezTo>
                    <a:lnTo>
                      <a:pt x="8880281" y="2257777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7"/>
                      <a:pt x="8614075" y="1444977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7"/>
                      <a:pt x="8428025" y="2257820"/>
                      <a:pt x="8359017" y="2257777"/>
                    </a:cubicBezTo>
                    <a:lnTo>
                      <a:pt x="8305183" y="2257777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7"/>
                    </a:lnTo>
                    <a:moveTo>
                      <a:pt x="9953149" y="0"/>
                    </a:moveTo>
                    <a:cubicBezTo>
                      <a:pt x="9836248" y="0"/>
                      <a:pt x="9741482" y="94766"/>
                      <a:pt x="9741482" y="211666"/>
                    </a:cubicBezTo>
                    <a:lnTo>
                      <a:pt x="9741482" y="282222"/>
                    </a:lnTo>
                    <a:cubicBezTo>
                      <a:pt x="9741482" y="399122"/>
                      <a:pt x="9836248" y="493889"/>
                      <a:pt x="9953149" y="493889"/>
                    </a:cubicBezTo>
                    <a:cubicBezTo>
                      <a:pt x="10070050" y="493889"/>
                      <a:pt x="10164816" y="399122"/>
                      <a:pt x="10164816" y="282222"/>
                    </a:cubicBezTo>
                    <a:lnTo>
                      <a:pt x="10164816" y="211666"/>
                    </a:lnTo>
                    <a:cubicBezTo>
                      <a:pt x="10164816" y="94766"/>
                      <a:pt x="10070050" y="0"/>
                      <a:pt x="9953149" y="0"/>
                    </a:cubicBezTo>
                    <a:moveTo>
                      <a:pt x="9733933" y="969997"/>
                    </a:moveTo>
                    <a:cubicBezTo>
                      <a:pt x="9735132" y="961884"/>
                      <a:pt x="9723703" y="958709"/>
                      <a:pt x="9720528" y="966258"/>
                    </a:cubicBezTo>
                    <a:lnTo>
                      <a:pt x="9566504" y="1325597"/>
                    </a:lnTo>
                    <a:cubicBezTo>
                      <a:pt x="9544248" y="1377518"/>
                      <a:pt x="9493172" y="1411161"/>
                      <a:pt x="9436682" y="1411111"/>
                    </a:cubicBezTo>
                    <a:lnTo>
                      <a:pt x="9371630" y="1411111"/>
                    </a:lnTo>
                    <a:cubicBezTo>
                      <a:pt x="9359766" y="1411121"/>
                      <a:pt x="9348691" y="1405167"/>
                      <a:pt x="9342155" y="1395265"/>
                    </a:cubicBezTo>
                    <a:cubicBezTo>
                      <a:pt x="9335620" y="1385363"/>
                      <a:pt x="9334500" y="1372838"/>
                      <a:pt x="9339175" y="1361934"/>
                    </a:cubicBezTo>
                    <a:lnTo>
                      <a:pt x="9529816" y="917222"/>
                    </a:lnTo>
                    <a:lnTo>
                      <a:pt x="9599948" y="741821"/>
                    </a:lnTo>
                    <a:cubicBezTo>
                      <a:pt x="9642818" y="634683"/>
                      <a:pt x="9746594" y="564437"/>
                      <a:pt x="9861991" y="564444"/>
                    </a:cubicBezTo>
                    <a:lnTo>
                      <a:pt x="10044307" y="564444"/>
                    </a:lnTo>
                    <a:cubicBezTo>
                      <a:pt x="10159704" y="564437"/>
                      <a:pt x="10263480" y="634683"/>
                      <a:pt x="10306350" y="741821"/>
                    </a:cubicBezTo>
                    <a:lnTo>
                      <a:pt x="10376482" y="917222"/>
                    </a:lnTo>
                    <a:lnTo>
                      <a:pt x="10567053" y="1361934"/>
                    </a:lnTo>
                    <a:cubicBezTo>
                      <a:pt x="10571728" y="1372838"/>
                      <a:pt x="10570607" y="1385363"/>
                      <a:pt x="10564072" y="1395265"/>
                    </a:cubicBezTo>
                    <a:cubicBezTo>
                      <a:pt x="10557537" y="1405167"/>
                      <a:pt x="10546462" y="1411121"/>
                      <a:pt x="10534597" y="1411111"/>
                    </a:cubicBezTo>
                    <a:lnTo>
                      <a:pt x="10469545" y="1411111"/>
                    </a:lnTo>
                    <a:cubicBezTo>
                      <a:pt x="10413107" y="1411105"/>
                      <a:pt x="10362101" y="1377471"/>
                      <a:pt x="10339864" y="1325597"/>
                    </a:cubicBezTo>
                    <a:lnTo>
                      <a:pt x="10185841" y="966258"/>
                    </a:lnTo>
                    <a:cubicBezTo>
                      <a:pt x="10182595" y="958709"/>
                      <a:pt x="10171236" y="961884"/>
                      <a:pt x="10172365" y="969997"/>
                    </a:cubicBezTo>
                    <a:lnTo>
                      <a:pt x="10235371" y="1411111"/>
                    </a:lnTo>
                    <a:lnTo>
                      <a:pt x="10302752" y="2219607"/>
                    </a:lnTo>
                    <a:cubicBezTo>
                      <a:pt x="10303560" y="2229429"/>
                      <a:pt x="10300222" y="2239141"/>
                      <a:pt x="10293548" y="2246392"/>
                    </a:cubicBezTo>
                    <a:cubicBezTo>
                      <a:pt x="10286874" y="2253643"/>
                      <a:pt x="10277470" y="2257771"/>
                      <a:pt x="10267615" y="2257777"/>
                    </a:cubicBezTo>
                    <a:lnTo>
                      <a:pt x="10213781" y="2257777"/>
                    </a:lnTo>
                    <a:cubicBezTo>
                      <a:pt x="10144799" y="2257786"/>
                      <a:pt x="10085922" y="2207921"/>
                      <a:pt x="10074575" y="2139879"/>
                    </a:cubicBezTo>
                    <a:lnTo>
                      <a:pt x="9960204" y="1452880"/>
                    </a:lnTo>
                    <a:cubicBezTo>
                      <a:pt x="9958864" y="1444977"/>
                      <a:pt x="9947575" y="1444977"/>
                      <a:pt x="9946235" y="1452880"/>
                    </a:cubicBezTo>
                    <a:lnTo>
                      <a:pt x="9831794" y="2139879"/>
                    </a:lnTo>
                    <a:cubicBezTo>
                      <a:pt x="9820442" y="2207947"/>
                      <a:pt x="9761525" y="2257820"/>
                      <a:pt x="9692517" y="2257777"/>
                    </a:cubicBezTo>
                    <a:lnTo>
                      <a:pt x="9638683" y="2257777"/>
                    </a:lnTo>
                    <a:cubicBezTo>
                      <a:pt x="9628828" y="2257771"/>
                      <a:pt x="9619424" y="2253643"/>
                      <a:pt x="9612750" y="2246392"/>
                    </a:cubicBezTo>
                    <a:cubicBezTo>
                      <a:pt x="9606076" y="2239141"/>
                      <a:pt x="9602738" y="2229429"/>
                      <a:pt x="9603546" y="2219607"/>
                    </a:cubicBezTo>
                    <a:lnTo>
                      <a:pt x="9670927" y="1411111"/>
                    </a:lnTo>
                    <a:lnTo>
                      <a:pt x="9733933" y="969997"/>
                    </a:lnTo>
                    <a:moveTo>
                      <a:pt x="11286649" y="0"/>
                    </a:moveTo>
                    <a:cubicBezTo>
                      <a:pt x="11169748" y="0"/>
                      <a:pt x="11074982" y="94766"/>
                      <a:pt x="11074982" y="211666"/>
                    </a:cubicBezTo>
                    <a:lnTo>
                      <a:pt x="11074982" y="282222"/>
                    </a:lnTo>
                    <a:cubicBezTo>
                      <a:pt x="11074982" y="399122"/>
                      <a:pt x="11169748" y="493889"/>
                      <a:pt x="11286649" y="493889"/>
                    </a:cubicBezTo>
                    <a:cubicBezTo>
                      <a:pt x="11403550" y="493889"/>
                      <a:pt x="11498316" y="399122"/>
                      <a:pt x="11498316" y="282222"/>
                    </a:cubicBezTo>
                    <a:lnTo>
                      <a:pt x="11498316" y="211666"/>
                    </a:lnTo>
                    <a:cubicBezTo>
                      <a:pt x="11498316" y="94766"/>
                      <a:pt x="11403550" y="0"/>
                      <a:pt x="11286649" y="0"/>
                    </a:cubicBezTo>
                    <a:moveTo>
                      <a:pt x="11067433" y="969997"/>
                    </a:moveTo>
                    <a:cubicBezTo>
                      <a:pt x="11068632" y="961884"/>
                      <a:pt x="11057203" y="958709"/>
                      <a:pt x="11054028" y="966258"/>
                    </a:cubicBezTo>
                    <a:lnTo>
                      <a:pt x="10900004" y="1325597"/>
                    </a:lnTo>
                    <a:cubicBezTo>
                      <a:pt x="10877748" y="1377518"/>
                      <a:pt x="10826672" y="1411161"/>
                      <a:pt x="10770182" y="1411111"/>
                    </a:cubicBezTo>
                    <a:lnTo>
                      <a:pt x="10705130" y="1411111"/>
                    </a:lnTo>
                    <a:cubicBezTo>
                      <a:pt x="10693266" y="1411121"/>
                      <a:pt x="10682191" y="1405167"/>
                      <a:pt x="10675655" y="1395265"/>
                    </a:cubicBezTo>
                    <a:cubicBezTo>
                      <a:pt x="10669120" y="1385363"/>
                      <a:pt x="10668000" y="1372838"/>
                      <a:pt x="10672675" y="1361934"/>
                    </a:cubicBezTo>
                    <a:lnTo>
                      <a:pt x="10863316" y="917222"/>
                    </a:lnTo>
                    <a:lnTo>
                      <a:pt x="10933448" y="741821"/>
                    </a:lnTo>
                    <a:cubicBezTo>
                      <a:pt x="10976318" y="634683"/>
                      <a:pt x="11080094" y="564437"/>
                      <a:pt x="11195491" y="564444"/>
                    </a:cubicBezTo>
                    <a:lnTo>
                      <a:pt x="11377807" y="564444"/>
                    </a:lnTo>
                    <a:cubicBezTo>
                      <a:pt x="11493204" y="564437"/>
                      <a:pt x="11596980" y="634683"/>
                      <a:pt x="11639850" y="741821"/>
                    </a:cubicBezTo>
                    <a:lnTo>
                      <a:pt x="11709982" y="917222"/>
                    </a:lnTo>
                    <a:lnTo>
                      <a:pt x="11900553" y="1361934"/>
                    </a:lnTo>
                    <a:cubicBezTo>
                      <a:pt x="11905228" y="1372838"/>
                      <a:pt x="11904107" y="1385363"/>
                      <a:pt x="11897572" y="1395265"/>
                    </a:cubicBezTo>
                    <a:cubicBezTo>
                      <a:pt x="11891037" y="1405167"/>
                      <a:pt x="11879962" y="1411121"/>
                      <a:pt x="11868097" y="1411111"/>
                    </a:cubicBezTo>
                    <a:lnTo>
                      <a:pt x="11803045" y="1411111"/>
                    </a:lnTo>
                    <a:cubicBezTo>
                      <a:pt x="11746607" y="1411105"/>
                      <a:pt x="11695601" y="1377471"/>
                      <a:pt x="11673364" y="1325597"/>
                    </a:cubicBezTo>
                    <a:lnTo>
                      <a:pt x="11519341" y="966258"/>
                    </a:lnTo>
                    <a:cubicBezTo>
                      <a:pt x="11516095" y="958709"/>
                      <a:pt x="11504736" y="961884"/>
                      <a:pt x="11505865" y="969997"/>
                    </a:cubicBezTo>
                    <a:lnTo>
                      <a:pt x="11568871" y="1411111"/>
                    </a:lnTo>
                    <a:lnTo>
                      <a:pt x="11636252" y="2219607"/>
                    </a:lnTo>
                    <a:cubicBezTo>
                      <a:pt x="11637060" y="2229429"/>
                      <a:pt x="11633722" y="2239141"/>
                      <a:pt x="11627048" y="2246392"/>
                    </a:cubicBezTo>
                    <a:cubicBezTo>
                      <a:pt x="11620374" y="2253643"/>
                      <a:pt x="11610970" y="2257771"/>
                      <a:pt x="11601115" y="2257777"/>
                    </a:cubicBezTo>
                    <a:lnTo>
                      <a:pt x="11547281" y="2257777"/>
                    </a:lnTo>
                    <a:cubicBezTo>
                      <a:pt x="11478299" y="2257786"/>
                      <a:pt x="11419422" y="2207921"/>
                      <a:pt x="11408075" y="2139879"/>
                    </a:cubicBezTo>
                    <a:lnTo>
                      <a:pt x="11293704" y="1452880"/>
                    </a:lnTo>
                    <a:cubicBezTo>
                      <a:pt x="11292364" y="1444977"/>
                      <a:pt x="11281075" y="1444977"/>
                      <a:pt x="11279735" y="1452880"/>
                    </a:cubicBezTo>
                    <a:lnTo>
                      <a:pt x="11165294" y="2139879"/>
                    </a:lnTo>
                    <a:cubicBezTo>
                      <a:pt x="11153942" y="2207947"/>
                      <a:pt x="11095025" y="2257820"/>
                      <a:pt x="11026017" y="2257777"/>
                    </a:cubicBezTo>
                    <a:lnTo>
                      <a:pt x="10972183" y="2257777"/>
                    </a:lnTo>
                    <a:cubicBezTo>
                      <a:pt x="10962328" y="2257771"/>
                      <a:pt x="10952924" y="2253643"/>
                      <a:pt x="10946250" y="2246392"/>
                    </a:cubicBezTo>
                    <a:cubicBezTo>
                      <a:pt x="10939576" y="2239141"/>
                      <a:pt x="10936238" y="2229429"/>
                      <a:pt x="10937046" y="2219607"/>
                    </a:cubicBezTo>
                    <a:lnTo>
                      <a:pt x="11004427" y="1411111"/>
                    </a:lnTo>
                    <a:lnTo>
                      <a:pt x="11067433" y="969997"/>
                    </a:lnTo>
                    <a:moveTo>
                      <a:pt x="12620149" y="0"/>
                    </a:moveTo>
                    <a:cubicBezTo>
                      <a:pt x="12503248" y="0"/>
                      <a:pt x="12408482" y="94766"/>
                      <a:pt x="12408482" y="211666"/>
                    </a:cubicBezTo>
                    <a:lnTo>
                      <a:pt x="12408482" y="282222"/>
                    </a:lnTo>
                    <a:cubicBezTo>
                      <a:pt x="12408482" y="399122"/>
                      <a:pt x="12503248" y="493889"/>
                      <a:pt x="12620149" y="493889"/>
                    </a:cubicBezTo>
                    <a:cubicBezTo>
                      <a:pt x="12737050" y="493889"/>
                      <a:pt x="12831816" y="399122"/>
                      <a:pt x="12831816" y="282222"/>
                    </a:cubicBezTo>
                    <a:lnTo>
                      <a:pt x="12831816" y="211666"/>
                    </a:lnTo>
                    <a:cubicBezTo>
                      <a:pt x="12831816" y="94766"/>
                      <a:pt x="12737050" y="0"/>
                      <a:pt x="12620149" y="0"/>
                    </a:cubicBezTo>
                    <a:moveTo>
                      <a:pt x="12400933" y="969997"/>
                    </a:moveTo>
                    <a:cubicBezTo>
                      <a:pt x="12402132" y="961884"/>
                      <a:pt x="12390703" y="958709"/>
                      <a:pt x="12387528" y="966258"/>
                    </a:cubicBezTo>
                    <a:lnTo>
                      <a:pt x="12233504" y="1325597"/>
                    </a:lnTo>
                    <a:cubicBezTo>
                      <a:pt x="12211248" y="1377518"/>
                      <a:pt x="12160172" y="1411161"/>
                      <a:pt x="12103682" y="1411111"/>
                    </a:cubicBezTo>
                    <a:lnTo>
                      <a:pt x="12038630" y="1411111"/>
                    </a:lnTo>
                    <a:cubicBezTo>
                      <a:pt x="12026766" y="1411121"/>
                      <a:pt x="12015691" y="1405167"/>
                      <a:pt x="12009155" y="1395265"/>
                    </a:cubicBezTo>
                    <a:cubicBezTo>
                      <a:pt x="12002620" y="1385363"/>
                      <a:pt x="12001500" y="1372838"/>
                      <a:pt x="12006175" y="1361934"/>
                    </a:cubicBezTo>
                    <a:lnTo>
                      <a:pt x="12196816" y="917222"/>
                    </a:lnTo>
                    <a:lnTo>
                      <a:pt x="12266948" y="741821"/>
                    </a:lnTo>
                    <a:cubicBezTo>
                      <a:pt x="12309818" y="634683"/>
                      <a:pt x="12413594" y="564437"/>
                      <a:pt x="12528991" y="564444"/>
                    </a:cubicBezTo>
                    <a:lnTo>
                      <a:pt x="12711307" y="564444"/>
                    </a:lnTo>
                    <a:cubicBezTo>
                      <a:pt x="12826704" y="564437"/>
                      <a:pt x="12930480" y="634683"/>
                      <a:pt x="12973350" y="741821"/>
                    </a:cubicBezTo>
                    <a:lnTo>
                      <a:pt x="13043483" y="917222"/>
                    </a:lnTo>
                    <a:lnTo>
                      <a:pt x="13234053" y="1361934"/>
                    </a:lnTo>
                    <a:cubicBezTo>
                      <a:pt x="13238727" y="1372838"/>
                      <a:pt x="13237607" y="1385363"/>
                      <a:pt x="13231073" y="1395265"/>
                    </a:cubicBezTo>
                    <a:cubicBezTo>
                      <a:pt x="13224537" y="1405167"/>
                      <a:pt x="13213462" y="1411121"/>
                      <a:pt x="13201597" y="1411111"/>
                    </a:cubicBezTo>
                    <a:lnTo>
                      <a:pt x="13136545" y="1411111"/>
                    </a:lnTo>
                    <a:cubicBezTo>
                      <a:pt x="13080107" y="1411105"/>
                      <a:pt x="13029101" y="1377471"/>
                      <a:pt x="13006863" y="1325597"/>
                    </a:cubicBezTo>
                    <a:lnTo>
                      <a:pt x="12852841" y="966258"/>
                    </a:lnTo>
                    <a:cubicBezTo>
                      <a:pt x="12849595" y="958709"/>
                      <a:pt x="12838236" y="961884"/>
                      <a:pt x="12839365" y="969997"/>
                    </a:cubicBezTo>
                    <a:lnTo>
                      <a:pt x="12902371" y="1411111"/>
                    </a:lnTo>
                    <a:lnTo>
                      <a:pt x="12969752" y="2219607"/>
                    </a:lnTo>
                    <a:cubicBezTo>
                      <a:pt x="12970560" y="2229429"/>
                      <a:pt x="12967222" y="2239141"/>
                      <a:pt x="12960548" y="2246392"/>
                    </a:cubicBezTo>
                    <a:cubicBezTo>
                      <a:pt x="12953874" y="2253643"/>
                      <a:pt x="12944470" y="2257771"/>
                      <a:pt x="12934615" y="2257777"/>
                    </a:cubicBezTo>
                    <a:lnTo>
                      <a:pt x="12880781" y="2257777"/>
                    </a:lnTo>
                    <a:cubicBezTo>
                      <a:pt x="12811799" y="2257786"/>
                      <a:pt x="12752922" y="2207921"/>
                      <a:pt x="12741575" y="2139879"/>
                    </a:cubicBezTo>
                    <a:lnTo>
                      <a:pt x="12627204" y="1452880"/>
                    </a:lnTo>
                    <a:cubicBezTo>
                      <a:pt x="12625864" y="1444977"/>
                      <a:pt x="12614575" y="1444977"/>
                      <a:pt x="12613235" y="1452880"/>
                    </a:cubicBezTo>
                    <a:lnTo>
                      <a:pt x="12498794" y="2139879"/>
                    </a:lnTo>
                    <a:cubicBezTo>
                      <a:pt x="12487442" y="2207947"/>
                      <a:pt x="12428525" y="2257820"/>
                      <a:pt x="12359517" y="2257777"/>
                    </a:cubicBezTo>
                    <a:lnTo>
                      <a:pt x="12305683" y="2257777"/>
                    </a:lnTo>
                    <a:cubicBezTo>
                      <a:pt x="12295828" y="2257771"/>
                      <a:pt x="12286424" y="2253643"/>
                      <a:pt x="12279750" y="2246392"/>
                    </a:cubicBezTo>
                    <a:cubicBezTo>
                      <a:pt x="12273076" y="2239141"/>
                      <a:pt x="12269738" y="2229429"/>
                      <a:pt x="12270546" y="2219607"/>
                    </a:cubicBezTo>
                    <a:lnTo>
                      <a:pt x="12337927" y="1411111"/>
                    </a:lnTo>
                    <a:lnTo>
                      <a:pt x="12400933" y="969997"/>
                    </a:lnTo>
                    <a:moveTo>
                      <a:pt x="618649" y="2321277"/>
                    </a:moveTo>
                    <a:cubicBezTo>
                      <a:pt x="501749" y="2321277"/>
                      <a:pt x="406982" y="2416044"/>
                      <a:pt x="406982" y="2532944"/>
                    </a:cubicBezTo>
                    <a:lnTo>
                      <a:pt x="406982" y="2603500"/>
                    </a:lnTo>
                    <a:cubicBezTo>
                      <a:pt x="406982" y="2720400"/>
                      <a:pt x="501749" y="2815167"/>
                      <a:pt x="618649" y="2815167"/>
                    </a:cubicBezTo>
                    <a:cubicBezTo>
                      <a:pt x="735549" y="2815167"/>
                      <a:pt x="830316" y="2720400"/>
                      <a:pt x="830316" y="2603500"/>
                    </a:cubicBezTo>
                    <a:lnTo>
                      <a:pt x="830316" y="2532944"/>
                    </a:lnTo>
                    <a:cubicBezTo>
                      <a:pt x="830316" y="2416044"/>
                      <a:pt x="735549" y="2321277"/>
                      <a:pt x="618649" y="2321277"/>
                    </a:cubicBezTo>
                    <a:moveTo>
                      <a:pt x="399433" y="3291275"/>
                    </a:moveTo>
                    <a:cubicBezTo>
                      <a:pt x="400632" y="3283161"/>
                      <a:pt x="389202" y="3279986"/>
                      <a:pt x="386027" y="3287536"/>
                    </a:cubicBezTo>
                    <a:lnTo>
                      <a:pt x="232005" y="3646875"/>
                    </a:lnTo>
                    <a:cubicBezTo>
                      <a:pt x="209748" y="3698796"/>
                      <a:pt x="158672" y="3732439"/>
                      <a:pt x="102182" y="3732389"/>
                    </a:cubicBezTo>
                    <a:lnTo>
                      <a:pt x="37130" y="3732389"/>
                    </a:lnTo>
                    <a:cubicBezTo>
                      <a:pt x="25266" y="3732399"/>
                      <a:pt x="14190" y="3726445"/>
                      <a:pt x="7655" y="3716543"/>
                    </a:cubicBezTo>
                    <a:cubicBezTo>
                      <a:pt x="1120" y="3706640"/>
                      <a:pt x="0" y="3694116"/>
                      <a:pt x="4675" y="3683211"/>
                    </a:cubicBezTo>
                    <a:lnTo>
                      <a:pt x="195316" y="3238500"/>
                    </a:lnTo>
                    <a:lnTo>
                      <a:pt x="265448" y="3063099"/>
                    </a:lnTo>
                    <a:cubicBezTo>
                      <a:pt x="308318" y="2955960"/>
                      <a:pt x="412094" y="2885714"/>
                      <a:pt x="527491" y="2885722"/>
                    </a:cubicBezTo>
                    <a:lnTo>
                      <a:pt x="709807" y="2885722"/>
                    </a:lnTo>
                    <a:cubicBezTo>
                      <a:pt x="825204" y="2885714"/>
                      <a:pt x="928980" y="2955960"/>
                      <a:pt x="971850" y="3063099"/>
                    </a:cubicBezTo>
                    <a:lnTo>
                      <a:pt x="1041982" y="3238500"/>
                    </a:lnTo>
                    <a:lnTo>
                      <a:pt x="1232553" y="3683211"/>
                    </a:lnTo>
                    <a:cubicBezTo>
                      <a:pt x="1237228" y="3694116"/>
                      <a:pt x="1236108" y="3706640"/>
                      <a:pt x="1229572" y="3716543"/>
                    </a:cubicBezTo>
                    <a:cubicBezTo>
                      <a:pt x="1223037" y="3726445"/>
                      <a:pt x="1211962" y="3732399"/>
                      <a:pt x="1200097" y="3732389"/>
                    </a:cubicBezTo>
                    <a:lnTo>
                      <a:pt x="1135045" y="3732389"/>
                    </a:lnTo>
                    <a:cubicBezTo>
                      <a:pt x="1078607" y="3732382"/>
                      <a:pt x="1027601" y="3698748"/>
                      <a:pt x="1005364" y="3646875"/>
                    </a:cubicBezTo>
                    <a:lnTo>
                      <a:pt x="851341" y="3287536"/>
                    </a:lnTo>
                    <a:cubicBezTo>
                      <a:pt x="848096" y="3279986"/>
                      <a:pt x="836736" y="3283161"/>
                      <a:pt x="837865" y="3291275"/>
                    </a:cubicBezTo>
                    <a:lnTo>
                      <a:pt x="900871" y="3732389"/>
                    </a:lnTo>
                    <a:lnTo>
                      <a:pt x="968252" y="4540885"/>
                    </a:lnTo>
                    <a:cubicBezTo>
                      <a:pt x="969060" y="4550706"/>
                      <a:pt x="965723" y="4560419"/>
                      <a:pt x="959048" y="4567670"/>
                    </a:cubicBezTo>
                    <a:cubicBezTo>
                      <a:pt x="952374" y="4574920"/>
                      <a:pt x="942970" y="4579049"/>
                      <a:pt x="933115" y="4579055"/>
                    </a:cubicBezTo>
                    <a:lnTo>
                      <a:pt x="879281" y="4579055"/>
                    </a:lnTo>
                    <a:cubicBezTo>
                      <a:pt x="810300" y="4579064"/>
                      <a:pt x="751423" y="4529199"/>
                      <a:pt x="740075" y="4461157"/>
                    </a:cubicBezTo>
                    <a:lnTo>
                      <a:pt x="625705" y="3774158"/>
                    </a:lnTo>
                    <a:cubicBezTo>
                      <a:pt x="624364" y="3766255"/>
                      <a:pt x="613075" y="3766255"/>
                      <a:pt x="611735" y="3774158"/>
                    </a:cubicBezTo>
                    <a:lnTo>
                      <a:pt x="497293" y="4461157"/>
                    </a:lnTo>
                    <a:cubicBezTo>
                      <a:pt x="485942" y="4529226"/>
                      <a:pt x="427025" y="4579098"/>
                      <a:pt x="358017" y="4579055"/>
                    </a:cubicBezTo>
                    <a:lnTo>
                      <a:pt x="304183" y="4579055"/>
                    </a:lnTo>
                    <a:cubicBezTo>
                      <a:pt x="294328" y="4579049"/>
                      <a:pt x="284924" y="4574920"/>
                      <a:pt x="278250" y="4567670"/>
                    </a:cubicBezTo>
                    <a:cubicBezTo>
                      <a:pt x="271575" y="4560419"/>
                      <a:pt x="268238" y="4550706"/>
                      <a:pt x="269046" y="4540885"/>
                    </a:cubicBezTo>
                    <a:lnTo>
                      <a:pt x="336427" y="3732389"/>
                    </a:lnTo>
                    <a:lnTo>
                      <a:pt x="399433" y="3291275"/>
                    </a:lnTo>
                    <a:moveTo>
                      <a:pt x="1952149" y="2321277"/>
                    </a:moveTo>
                    <a:cubicBezTo>
                      <a:pt x="1835249" y="2321277"/>
                      <a:pt x="1740482" y="2416044"/>
                      <a:pt x="1740482" y="2532944"/>
                    </a:cubicBezTo>
                    <a:lnTo>
                      <a:pt x="1740482" y="2603500"/>
                    </a:lnTo>
                    <a:cubicBezTo>
                      <a:pt x="1740482" y="2720400"/>
                      <a:pt x="1835249" y="2815167"/>
                      <a:pt x="1952149" y="2815167"/>
                    </a:cubicBezTo>
                    <a:cubicBezTo>
                      <a:pt x="2069049" y="2815167"/>
                      <a:pt x="2163816" y="2720400"/>
                      <a:pt x="2163816" y="2603500"/>
                    </a:cubicBezTo>
                    <a:lnTo>
                      <a:pt x="2163816" y="2532944"/>
                    </a:lnTo>
                    <a:cubicBezTo>
                      <a:pt x="2163816" y="2416044"/>
                      <a:pt x="2069049" y="2321277"/>
                      <a:pt x="1952149" y="2321277"/>
                    </a:cubicBezTo>
                    <a:moveTo>
                      <a:pt x="1732933" y="3291275"/>
                    </a:moveTo>
                    <a:cubicBezTo>
                      <a:pt x="1734132" y="3283161"/>
                      <a:pt x="1722702" y="3279986"/>
                      <a:pt x="1719527" y="3287536"/>
                    </a:cubicBezTo>
                    <a:lnTo>
                      <a:pt x="1565505" y="3646875"/>
                    </a:lnTo>
                    <a:cubicBezTo>
                      <a:pt x="1543248" y="3698796"/>
                      <a:pt x="1492172" y="3732439"/>
                      <a:pt x="1435682" y="3732389"/>
                    </a:cubicBezTo>
                    <a:lnTo>
                      <a:pt x="1370630" y="3732389"/>
                    </a:lnTo>
                    <a:cubicBezTo>
                      <a:pt x="1358766" y="3732399"/>
                      <a:pt x="1347690" y="3726445"/>
                      <a:pt x="1341155" y="3716543"/>
                    </a:cubicBezTo>
                    <a:cubicBezTo>
                      <a:pt x="1334620" y="3706640"/>
                      <a:pt x="1333500" y="3694116"/>
                      <a:pt x="1338175" y="3683211"/>
                    </a:cubicBezTo>
                    <a:lnTo>
                      <a:pt x="1528816" y="3238500"/>
                    </a:lnTo>
                    <a:lnTo>
                      <a:pt x="1598948" y="3063099"/>
                    </a:lnTo>
                    <a:cubicBezTo>
                      <a:pt x="1641818" y="2955960"/>
                      <a:pt x="1745595" y="2885714"/>
                      <a:pt x="1860991" y="2885722"/>
                    </a:cubicBezTo>
                    <a:lnTo>
                      <a:pt x="2043307" y="2885722"/>
                    </a:lnTo>
                    <a:cubicBezTo>
                      <a:pt x="2158703" y="2885714"/>
                      <a:pt x="2262480" y="2955960"/>
                      <a:pt x="2305350" y="3063099"/>
                    </a:cubicBezTo>
                    <a:lnTo>
                      <a:pt x="2375482" y="3238500"/>
                    </a:lnTo>
                    <a:lnTo>
                      <a:pt x="2566053" y="3683211"/>
                    </a:lnTo>
                    <a:cubicBezTo>
                      <a:pt x="2570728" y="3694116"/>
                      <a:pt x="2569608" y="3706640"/>
                      <a:pt x="2563072" y="3716543"/>
                    </a:cubicBezTo>
                    <a:cubicBezTo>
                      <a:pt x="2556537" y="3726445"/>
                      <a:pt x="2545462" y="3732399"/>
                      <a:pt x="2533597" y="3732389"/>
                    </a:cubicBezTo>
                    <a:lnTo>
                      <a:pt x="2468545" y="3732389"/>
                    </a:lnTo>
                    <a:cubicBezTo>
                      <a:pt x="2412107" y="3732382"/>
                      <a:pt x="2361101" y="3698748"/>
                      <a:pt x="2338864" y="3646875"/>
                    </a:cubicBezTo>
                    <a:lnTo>
                      <a:pt x="2184841" y="3287536"/>
                    </a:lnTo>
                    <a:cubicBezTo>
                      <a:pt x="2181596" y="3279986"/>
                      <a:pt x="2170236" y="3283161"/>
                      <a:pt x="2171365" y="3291275"/>
                    </a:cubicBezTo>
                    <a:lnTo>
                      <a:pt x="2234371" y="3732389"/>
                    </a:lnTo>
                    <a:lnTo>
                      <a:pt x="2301752" y="4540885"/>
                    </a:lnTo>
                    <a:cubicBezTo>
                      <a:pt x="2302560" y="4550706"/>
                      <a:pt x="2299223" y="4560419"/>
                      <a:pt x="2292548" y="4567670"/>
                    </a:cubicBezTo>
                    <a:cubicBezTo>
                      <a:pt x="2285874" y="4574920"/>
                      <a:pt x="2276470" y="4579049"/>
                      <a:pt x="2266615" y="4579055"/>
                    </a:cubicBezTo>
                    <a:lnTo>
                      <a:pt x="2212781" y="4579055"/>
                    </a:lnTo>
                    <a:cubicBezTo>
                      <a:pt x="2143800" y="4579064"/>
                      <a:pt x="2084923" y="4529199"/>
                      <a:pt x="2073575" y="4461157"/>
                    </a:cubicBezTo>
                    <a:lnTo>
                      <a:pt x="1959205" y="3774158"/>
                    </a:lnTo>
                    <a:cubicBezTo>
                      <a:pt x="1957864" y="3766255"/>
                      <a:pt x="1946575" y="3766255"/>
                      <a:pt x="1945234" y="3774158"/>
                    </a:cubicBezTo>
                    <a:lnTo>
                      <a:pt x="1830793" y="4461157"/>
                    </a:lnTo>
                    <a:cubicBezTo>
                      <a:pt x="1819442" y="4529226"/>
                      <a:pt x="1760525" y="4579098"/>
                      <a:pt x="1691517" y="4579055"/>
                    </a:cubicBezTo>
                    <a:lnTo>
                      <a:pt x="1637683" y="4579055"/>
                    </a:lnTo>
                    <a:cubicBezTo>
                      <a:pt x="1627828" y="4579049"/>
                      <a:pt x="1618424" y="4574920"/>
                      <a:pt x="1611750" y="4567670"/>
                    </a:cubicBezTo>
                    <a:cubicBezTo>
                      <a:pt x="1605075" y="4560419"/>
                      <a:pt x="1601738" y="4550706"/>
                      <a:pt x="1602546" y="4540885"/>
                    </a:cubicBezTo>
                    <a:lnTo>
                      <a:pt x="1669927" y="3732389"/>
                    </a:lnTo>
                    <a:lnTo>
                      <a:pt x="1732933" y="3291275"/>
                    </a:lnTo>
                    <a:moveTo>
                      <a:pt x="3285649" y="2321277"/>
                    </a:moveTo>
                    <a:cubicBezTo>
                      <a:pt x="3168749" y="2321277"/>
                      <a:pt x="3073982" y="2416044"/>
                      <a:pt x="3073982" y="2532944"/>
                    </a:cubicBezTo>
                    <a:lnTo>
                      <a:pt x="3073982" y="2603500"/>
                    </a:lnTo>
                    <a:cubicBezTo>
                      <a:pt x="3073982" y="2720400"/>
                      <a:pt x="3168749" y="2815167"/>
                      <a:pt x="3285649" y="2815167"/>
                    </a:cubicBezTo>
                    <a:cubicBezTo>
                      <a:pt x="3402549" y="2815167"/>
                      <a:pt x="3497316" y="2720400"/>
                      <a:pt x="3497316" y="2603500"/>
                    </a:cubicBezTo>
                    <a:lnTo>
                      <a:pt x="3497316" y="2532944"/>
                    </a:lnTo>
                    <a:cubicBezTo>
                      <a:pt x="3497316" y="2416044"/>
                      <a:pt x="3402549" y="2321277"/>
                      <a:pt x="3285649" y="2321277"/>
                    </a:cubicBezTo>
                    <a:moveTo>
                      <a:pt x="3066433" y="3291275"/>
                    </a:moveTo>
                    <a:cubicBezTo>
                      <a:pt x="3067632" y="3283161"/>
                      <a:pt x="3056202" y="3279986"/>
                      <a:pt x="3053027" y="3287536"/>
                    </a:cubicBezTo>
                    <a:lnTo>
                      <a:pt x="2899005" y="3646875"/>
                    </a:lnTo>
                    <a:cubicBezTo>
                      <a:pt x="2876748" y="3698796"/>
                      <a:pt x="2825672" y="3732439"/>
                      <a:pt x="2769182" y="3732389"/>
                    </a:cubicBezTo>
                    <a:lnTo>
                      <a:pt x="2704130" y="3732389"/>
                    </a:lnTo>
                    <a:cubicBezTo>
                      <a:pt x="2692266" y="3732399"/>
                      <a:pt x="2681190" y="3726445"/>
                      <a:pt x="2674655" y="3716543"/>
                    </a:cubicBezTo>
                    <a:cubicBezTo>
                      <a:pt x="2668120" y="3706640"/>
                      <a:pt x="2667000" y="3694116"/>
                      <a:pt x="2671675" y="3683211"/>
                    </a:cubicBezTo>
                    <a:lnTo>
                      <a:pt x="2862316" y="3238500"/>
                    </a:lnTo>
                    <a:lnTo>
                      <a:pt x="2932448" y="3063099"/>
                    </a:lnTo>
                    <a:cubicBezTo>
                      <a:pt x="2975318" y="2955960"/>
                      <a:pt x="3079095" y="2885714"/>
                      <a:pt x="3194491" y="2885722"/>
                    </a:cubicBezTo>
                    <a:lnTo>
                      <a:pt x="3376807" y="2885722"/>
                    </a:lnTo>
                    <a:cubicBezTo>
                      <a:pt x="3492203" y="2885714"/>
                      <a:pt x="3595980" y="2955960"/>
                      <a:pt x="3638850" y="3063099"/>
                    </a:cubicBezTo>
                    <a:lnTo>
                      <a:pt x="3708982" y="3238500"/>
                    </a:lnTo>
                    <a:lnTo>
                      <a:pt x="3899553" y="3683211"/>
                    </a:lnTo>
                    <a:cubicBezTo>
                      <a:pt x="3904228" y="3694116"/>
                      <a:pt x="3903107" y="3706640"/>
                      <a:pt x="3896572" y="3716543"/>
                    </a:cubicBezTo>
                    <a:cubicBezTo>
                      <a:pt x="3890037" y="3726445"/>
                      <a:pt x="3878962" y="3732399"/>
                      <a:pt x="3867097" y="3732389"/>
                    </a:cubicBezTo>
                    <a:lnTo>
                      <a:pt x="3802045" y="3732389"/>
                    </a:lnTo>
                    <a:cubicBezTo>
                      <a:pt x="3745607" y="3732382"/>
                      <a:pt x="3694601" y="3698748"/>
                      <a:pt x="3672364" y="3646875"/>
                    </a:cubicBezTo>
                    <a:lnTo>
                      <a:pt x="3518341" y="3287536"/>
                    </a:lnTo>
                    <a:cubicBezTo>
                      <a:pt x="3515096" y="3279986"/>
                      <a:pt x="3503736" y="3283161"/>
                      <a:pt x="3504865" y="3291275"/>
                    </a:cubicBezTo>
                    <a:lnTo>
                      <a:pt x="3567871" y="3732389"/>
                    </a:lnTo>
                    <a:lnTo>
                      <a:pt x="3635252" y="4540885"/>
                    </a:lnTo>
                    <a:cubicBezTo>
                      <a:pt x="3636060" y="4550706"/>
                      <a:pt x="3632723" y="4560419"/>
                      <a:pt x="3626048" y="4567670"/>
                    </a:cubicBezTo>
                    <a:cubicBezTo>
                      <a:pt x="3619374" y="4574920"/>
                      <a:pt x="3609970" y="4579049"/>
                      <a:pt x="3600115" y="4579055"/>
                    </a:cubicBezTo>
                    <a:lnTo>
                      <a:pt x="3546281" y="4579055"/>
                    </a:lnTo>
                    <a:cubicBezTo>
                      <a:pt x="3477299" y="4579064"/>
                      <a:pt x="3418423" y="4529199"/>
                      <a:pt x="3407075" y="4461157"/>
                    </a:cubicBezTo>
                    <a:lnTo>
                      <a:pt x="3292704" y="3774158"/>
                    </a:lnTo>
                    <a:cubicBezTo>
                      <a:pt x="3291364" y="3766255"/>
                      <a:pt x="3280075" y="3766255"/>
                      <a:pt x="3278735" y="3774158"/>
                    </a:cubicBezTo>
                    <a:lnTo>
                      <a:pt x="3164293" y="4461157"/>
                    </a:lnTo>
                    <a:cubicBezTo>
                      <a:pt x="3152942" y="4529226"/>
                      <a:pt x="3094025" y="4579098"/>
                      <a:pt x="3025017" y="4579055"/>
                    </a:cubicBezTo>
                    <a:lnTo>
                      <a:pt x="2971183" y="4579055"/>
                    </a:lnTo>
                    <a:cubicBezTo>
                      <a:pt x="2961328" y="4579049"/>
                      <a:pt x="2951924" y="4574920"/>
                      <a:pt x="2945250" y="4567670"/>
                    </a:cubicBezTo>
                    <a:cubicBezTo>
                      <a:pt x="2938575" y="4560419"/>
                      <a:pt x="2935238" y="4550706"/>
                      <a:pt x="2936046" y="4540885"/>
                    </a:cubicBezTo>
                    <a:lnTo>
                      <a:pt x="3003427" y="3732389"/>
                    </a:lnTo>
                    <a:lnTo>
                      <a:pt x="3066433" y="3291275"/>
                    </a:lnTo>
                    <a:moveTo>
                      <a:pt x="4619149" y="2321277"/>
                    </a:moveTo>
                    <a:cubicBezTo>
                      <a:pt x="4502249" y="2321277"/>
                      <a:pt x="4407482" y="2416044"/>
                      <a:pt x="4407482" y="2532944"/>
                    </a:cubicBezTo>
                    <a:lnTo>
                      <a:pt x="4407482" y="2603500"/>
                    </a:lnTo>
                    <a:cubicBezTo>
                      <a:pt x="4407482" y="2720400"/>
                      <a:pt x="4502249" y="2815167"/>
                      <a:pt x="4619149" y="2815167"/>
                    </a:cubicBezTo>
                    <a:cubicBezTo>
                      <a:pt x="4736049" y="2815167"/>
                      <a:pt x="4830816" y="2720400"/>
                      <a:pt x="4830816" y="2603500"/>
                    </a:cubicBezTo>
                    <a:lnTo>
                      <a:pt x="4830816" y="2532944"/>
                    </a:lnTo>
                    <a:cubicBezTo>
                      <a:pt x="4830816" y="2416044"/>
                      <a:pt x="4736049" y="2321277"/>
                      <a:pt x="4619149" y="2321277"/>
                    </a:cubicBezTo>
                    <a:moveTo>
                      <a:pt x="4399933" y="3291275"/>
                    </a:moveTo>
                    <a:cubicBezTo>
                      <a:pt x="4401132" y="3283161"/>
                      <a:pt x="4389702" y="3279986"/>
                      <a:pt x="4386527" y="3287536"/>
                    </a:cubicBezTo>
                    <a:lnTo>
                      <a:pt x="4232504" y="3646875"/>
                    </a:lnTo>
                    <a:cubicBezTo>
                      <a:pt x="4210248" y="3698796"/>
                      <a:pt x="4159172" y="3732439"/>
                      <a:pt x="4102682" y="3732389"/>
                    </a:cubicBezTo>
                    <a:lnTo>
                      <a:pt x="4037630" y="3732389"/>
                    </a:lnTo>
                    <a:cubicBezTo>
                      <a:pt x="4025765" y="3732399"/>
                      <a:pt x="4014691" y="3726445"/>
                      <a:pt x="4008155" y="3716543"/>
                    </a:cubicBezTo>
                    <a:cubicBezTo>
                      <a:pt x="4001620" y="3706640"/>
                      <a:pt x="4000500" y="3694116"/>
                      <a:pt x="4005174" y="3683211"/>
                    </a:cubicBezTo>
                    <a:lnTo>
                      <a:pt x="4195816" y="3238500"/>
                    </a:lnTo>
                    <a:lnTo>
                      <a:pt x="4265948" y="3063099"/>
                    </a:lnTo>
                    <a:cubicBezTo>
                      <a:pt x="4308818" y="2955960"/>
                      <a:pt x="4412595" y="2885714"/>
                      <a:pt x="4527991" y="2885722"/>
                    </a:cubicBezTo>
                    <a:lnTo>
                      <a:pt x="4710307" y="2885722"/>
                    </a:lnTo>
                    <a:cubicBezTo>
                      <a:pt x="4825703" y="2885714"/>
                      <a:pt x="4929480" y="2955960"/>
                      <a:pt x="4972350" y="3063099"/>
                    </a:cubicBezTo>
                    <a:lnTo>
                      <a:pt x="5042482" y="3238500"/>
                    </a:lnTo>
                    <a:lnTo>
                      <a:pt x="5233053" y="3683211"/>
                    </a:lnTo>
                    <a:cubicBezTo>
                      <a:pt x="5237728" y="3694116"/>
                      <a:pt x="5236607" y="3706640"/>
                      <a:pt x="5230072" y="3716543"/>
                    </a:cubicBezTo>
                    <a:cubicBezTo>
                      <a:pt x="5223537" y="3726445"/>
                      <a:pt x="5212462" y="3732399"/>
                      <a:pt x="5200597" y="3732389"/>
                    </a:cubicBezTo>
                    <a:lnTo>
                      <a:pt x="5135545" y="3732389"/>
                    </a:lnTo>
                    <a:cubicBezTo>
                      <a:pt x="5079107" y="3732382"/>
                      <a:pt x="5028101" y="3698748"/>
                      <a:pt x="5005864" y="3646875"/>
                    </a:cubicBezTo>
                    <a:lnTo>
                      <a:pt x="4851841" y="3287536"/>
                    </a:lnTo>
                    <a:cubicBezTo>
                      <a:pt x="4848596" y="3279986"/>
                      <a:pt x="4837236" y="3283161"/>
                      <a:pt x="4838365" y="3291275"/>
                    </a:cubicBezTo>
                    <a:lnTo>
                      <a:pt x="4901371" y="3732389"/>
                    </a:lnTo>
                    <a:lnTo>
                      <a:pt x="4968752" y="4540885"/>
                    </a:lnTo>
                    <a:cubicBezTo>
                      <a:pt x="4969560" y="4550706"/>
                      <a:pt x="4966223" y="4560419"/>
                      <a:pt x="4959548" y="4567670"/>
                    </a:cubicBezTo>
                    <a:cubicBezTo>
                      <a:pt x="4952874" y="4574920"/>
                      <a:pt x="4943470" y="4579049"/>
                      <a:pt x="4933615" y="4579055"/>
                    </a:cubicBezTo>
                    <a:lnTo>
                      <a:pt x="4879781" y="4579055"/>
                    </a:lnTo>
                    <a:cubicBezTo>
                      <a:pt x="4810799" y="4579064"/>
                      <a:pt x="4751923" y="4529199"/>
                      <a:pt x="4740575" y="4461157"/>
                    </a:cubicBezTo>
                    <a:lnTo>
                      <a:pt x="4626204" y="3774158"/>
                    </a:lnTo>
                    <a:cubicBezTo>
                      <a:pt x="4624864" y="3766255"/>
                      <a:pt x="4613575" y="3766255"/>
                      <a:pt x="4612235" y="3774158"/>
                    </a:cubicBezTo>
                    <a:lnTo>
                      <a:pt x="4497794" y="4461157"/>
                    </a:lnTo>
                    <a:cubicBezTo>
                      <a:pt x="4486442" y="4529226"/>
                      <a:pt x="4427525" y="4579098"/>
                      <a:pt x="4358517" y="4579055"/>
                    </a:cubicBezTo>
                    <a:lnTo>
                      <a:pt x="4304683" y="4579055"/>
                    </a:lnTo>
                    <a:cubicBezTo>
                      <a:pt x="4294828" y="4579049"/>
                      <a:pt x="4285424" y="4574920"/>
                      <a:pt x="4278750" y="4567670"/>
                    </a:cubicBezTo>
                    <a:cubicBezTo>
                      <a:pt x="4272075" y="4560419"/>
                      <a:pt x="4268738" y="4550706"/>
                      <a:pt x="4269546" y="4540885"/>
                    </a:cubicBezTo>
                    <a:lnTo>
                      <a:pt x="4336927" y="3732389"/>
                    </a:lnTo>
                    <a:lnTo>
                      <a:pt x="4399933" y="3291275"/>
                    </a:lnTo>
                    <a:moveTo>
                      <a:pt x="5952649" y="2321277"/>
                    </a:moveTo>
                    <a:cubicBezTo>
                      <a:pt x="5835749" y="2321277"/>
                      <a:pt x="5740982" y="2416044"/>
                      <a:pt x="5740982" y="2532944"/>
                    </a:cubicBezTo>
                    <a:lnTo>
                      <a:pt x="5740982" y="2603500"/>
                    </a:lnTo>
                    <a:cubicBezTo>
                      <a:pt x="5740982" y="2720400"/>
                      <a:pt x="5835749" y="2815167"/>
                      <a:pt x="5952649" y="2815167"/>
                    </a:cubicBezTo>
                    <a:cubicBezTo>
                      <a:pt x="6069549" y="2815167"/>
                      <a:pt x="6164316" y="2720400"/>
                      <a:pt x="6164316" y="2603500"/>
                    </a:cubicBezTo>
                    <a:lnTo>
                      <a:pt x="6164316" y="2532944"/>
                    </a:lnTo>
                    <a:cubicBezTo>
                      <a:pt x="6164316" y="2416044"/>
                      <a:pt x="6069549" y="2321277"/>
                      <a:pt x="5952649" y="2321277"/>
                    </a:cubicBezTo>
                    <a:moveTo>
                      <a:pt x="5733433" y="3291275"/>
                    </a:moveTo>
                    <a:cubicBezTo>
                      <a:pt x="5734632" y="3283161"/>
                      <a:pt x="5723202" y="3279986"/>
                      <a:pt x="5720027" y="3287536"/>
                    </a:cubicBezTo>
                    <a:lnTo>
                      <a:pt x="5566004" y="3646875"/>
                    </a:lnTo>
                    <a:cubicBezTo>
                      <a:pt x="5543748" y="3698796"/>
                      <a:pt x="5492672" y="3732439"/>
                      <a:pt x="5436182" y="3732389"/>
                    </a:cubicBezTo>
                    <a:lnTo>
                      <a:pt x="5371130" y="3732389"/>
                    </a:lnTo>
                    <a:cubicBezTo>
                      <a:pt x="5359265" y="3732399"/>
                      <a:pt x="5348191" y="3726445"/>
                      <a:pt x="5341655" y="3716543"/>
                    </a:cubicBezTo>
                    <a:cubicBezTo>
                      <a:pt x="5335120" y="3706640"/>
                      <a:pt x="5334000" y="3694116"/>
                      <a:pt x="5338674" y="3683211"/>
                    </a:cubicBezTo>
                    <a:lnTo>
                      <a:pt x="5529316" y="3238500"/>
                    </a:lnTo>
                    <a:lnTo>
                      <a:pt x="5599448" y="3063099"/>
                    </a:lnTo>
                    <a:cubicBezTo>
                      <a:pt x="5642318" y="2955960"/>
                      <a:pt x="5746095" y="2885714"/>
                      <a:pt x="5861491" y="2885722"/>
                    </a:cubicBezTo>
                    <a:lnTo>
                      <a:pt x="6043807" y="2885722"/>
                    </a:lnTo>
                    <a:cubicBezTo>
                      <a:pt x="6159203" y="2885714"/>
                      <a:pt x="6262980" y="2955960"/>
                      <a:pt x="6305850" y="3063099"/>
                    </a:cubicBezTo>
                    <a:lnTo>
                      <a:pt x="6375982" y="3238500"/>
                    </a:lnTo>
                    <a:lnTo>
                      <a:pt x="6566553" y="3683211"/>
                    </a:lnTo>
                    <a:cubicBezTo>
                      <a:pt x="6571228" y="3694116"/>
                      <a:pt x="6570107" y="3706640"/>
                      <a:pt x="6563572" y="3716543"/>
                    </a:cubicBezTo>
                    <a:cubicBezTo>
                      <a:pt x="6557037" y="3726445"/>
                      <a:pt x="6545962" y="3732399"/>
                      <a:pt x="6534097" y="3732389"/>
                    </a:cubicBezTo>
                    <a:lnTo>
                      <a:pt x="6469045" y="3732389"/>
                    </a:lnTo>
                    <a:cubicBezTo>
                      <a:pt x="6412607" y="3732382"/>
                      <a:pt x="6361601" y="3698748"/>
                      <a:pt x="6339364" y="3646875"/>
                    </a:cubicBezTo>
                    <a:lnTo>
                      <a:pt x="6185341" y="3287536"/>
                    </a:lnTo>
                    <a:cubicBezTo>
                      <a:pt x="6182096" y="3279986"/>
                      <a:pt x="6170736" y="3283161"/>
                      <a:pt x="6171865" y="3291275"/>
                    </a:cubicBezTo>
                    <a:lnTo>
                      <a:pt x="6234871" y="3732389"/>
                    </a:lnTo>
                    <a:lnTo>
                      <a:pt x="6302252" y="4540885"/>
                    </a:lnTo>
                    <a:cubicBezTo>
                      <a:pt x="6303060" y="4550706"/>
                      <a:pt x="6299723" y="4560419"/>
                      <a:pt x="6293048" y="4567670"/>
                    </a:cubicBezTo>
                    <a:cubicBezTo>
                      <a:pt x="6286374" y="4574920"/>
                      <a:pt x="6276970" y="4579049"/>
                      <a:pt x="6267115" y="4579055"/>
                    </a:cubicBezTo>
                    <a:lnTo>
                      <a:pt x="6213281" y="4579055"/>
                    </a:lnTo>
                    <a:cubicBezTo>
                      <a:pt x="6144299" y="4579064"/>
                      <a:pt x="6085423" y="4529199"/>
                      <a:pt x="6074075" y="4461157"/>
                    </a:cubicBezTo>
                    <a:lnTo>
                      <a:pt x="5959704" y="3774158"/>
                    </a:lnTo>
                    <a:cubicBezTo>
                      <a:pt x="5958364" y="3766255"/>
                      <a:pt x="5947075" y="3766255"/>
                      <a:pt x="5945735" y="3774158"/>
                    </a:cubicBezTo>
                    <a:lnTo>
                      <a:pt x="5831294" y="4461157"/>
                    </a:lnTo>
                    <a:cubicBezTo>
                      <a:pt x="5819942" y="4529226"/>
                      <a:pt x="5761025" y="4579098"/>
                      <a:pt x="5692017" y="4579055"/>
                    </a:cubicBezTo>
                    <a:lnTo>
                      <a:pt x="5638183" y="4579055"/>
                    </a:lnTo>
                    <a:cubicBezTo>
                      <a:pt x="5628328" y="4579049"/>
                      <a:pt x="5618924" y="4574920"/>
                      <a:pt x="5612250" y="4567670"/>
                    </a:cubicBezTo>
                    <a:cubicBezTo>
                      <a:pt x="5605575" y="4560419"/>
                      <a:pt x="5602238" y="4550706"/>
                      <a:pt x="5603046" y="4540885"/>
                    </a:cubicBezTo>
                    <a:lnTo>
                      <a:pt x="5670427" y="3732389"/>
                    </a:lnTo>
                    <a:lnTo>
                      <a:pt x="5733433" y="3291275"/>
                    </a:lnTo>
                    <a:moveTo>
                      <a:pt x="7286149" y="2321277"/>
                    </a:moveTo>
                    <a:cubicBezTo>
                      <a:pt x="7169248" y="2321277"/>
                      <a:pt x="7074482" y="2416044"/>
                      <a:pt x="7074482" y="2532944"/>
                    </a:cubicBezTo>
                    <a:lnTo>
                      <a:pt x="7074482" y="2603500"/>
                    </a:lnTo>
                    <a:cubicBezTo>
                      <a:pt x="7074482" y="2720400"/>
                      <a:pt x="7169248" y="2815167"/>
                      <a:pt x="7286149" y="2815167"/>
                    </a:cubicBezTo>
                    <a:cubicBezTo>
                      <a:pt x="7403050" y="2815167"/>
                      <a:pt x="7497816" y="2720400"/>
                      <a:pt x="7497816" y="2603500"/>
                    </a:cubicBezTo>
                    <a:lnTo>
                      <a:pt x="7497816" y="2532944"/>
                    </a:lnTo>
                    <a:cubicBezTo>
                      <a:pt x="7497816" y="2416044"/>
                      <a:pt x="7403050" y="2321277"/>
                      <a:pt x="7286149" y="2321277"/>
                    </a:cubicBezTo>
                    <a:moveTo>
                      <a:pt x="7066933" y="3291275"/>
                    </a:moveTo>
                    <a:cubicBezTo>
                      <a:pt x="7068132" y="3283161"/>
                      <a:pt x="7056703" y="3279986"/>
                      <a:pt x="7053528" y="3287536"/>
                    </a:cubicBezTo>
                    <a:lnTo>
                      <a:pt x="6899504" y="3646875"/>
                    </a:lnTo>
                    <a:cubicBezTo>
                      <a:pt x="6877248" y="3698796"/>
                      <a:pt x="6826172" y="3732439"/>
                      <a:pt x="6769682" y="3732389"/>
                    </a:cubicBezTo>
                    <a:lnTo>
                      <a:pt x="6704630" y="3732389"/>
                    </a:lnTo>
                    <a:cubicBezTo>
                      <a:pt x="6692766" y="3732399"/>
                      <a:pt x="6681691" y="3726445"/>
                      <a:pt x="6675155" y="3716543"/>
                    </a:cubicBezTo>
                    <a:cubicBezTo>
                      <a:pt x="6668620" y="3706640"/>
                      <a:pt x="6667500" y="3694116"/>
                      <a:pt x="6672175" y="3683211"/>
                    </a:cubicBezTo>
                    <a:lnTo>
                      <a:pt x="6862816" y="3238500"/>
                    </a:lnTo>
                    <a:lnTo>
                      <a:pt x="6932948" y="3063099"/>
                    </a:lnTo>
                    <a:cubicBezTo>
                      <a:pt x="6975818" y="2955960"/>
                      <a:pt x="7079594" y="2885714"/>
                      <a:pt x="7194991" y="2885722"/>
                    </a:cubicBezTo>
                    <a:lnTo>
                      <a:pt x="7377307" y="2885722"/>
                    </a:lnTo>
                    <a:cubicBezTo>
                      <a:pt x="7492704" y="2885714"/>
                      <a:pt x="7596480" y="2955960"/>
                      <a:pt x="7639350" y="3063099"/>
                    </a:cubicBezTo>
                    <a:lnTo>
                      <a:pt x="7709482" y="3238500"/>
                    </a:lnTo>
                    <a:lnTo>
                      <a:pt x="7900053" y="3683211"/>
                    </a:lnTo>
                    <a:cubicBezTo>
                      <a:pt x="7904728" y="3694116"/>
                      <a:pt x="7903607" y="3706640"/>
                      <a:pt x="7897072" y="3716543"/>
                    </a:cubicBezTo>
                    <a:cubicBezTo>
                      <a:pt x="7890537" y="3726445"/>
                      <a:pt x="7879462" y="3732399"/>
                      <a:pt x="7867597" y="3732389"/>
                    </a:cubicBezTo>
                    <a:lnTo>
                      <a:pt x="7802545" y="3732389"/>
                    </a:lnTo>
                    <a:cubicBezTo>
                      <a:pt x="7746107" y="3732382"/>
                      <a:pt x="7695101" y="3698748"/>
                      <a:pt x="7672864" y="3646875"/>
                    </a:cubicBezTo>
                    <a:lnTo>
                      <a:pt x="7518841" y="3287536"/>
                    </a:lnTo>
                    <a:cubicBezTo>
                      <a:pt x="7515595" y="3279986"/>
                      <a:pt x="7504236" y="3283161"/>
                      <a:pt x="7505365" y="3291275"/>
                    </a:cubicBezTo>
                    <a:lnTo>
                      <a:pt x="7568371" y="3732389"/>
                    </a:lnTo>
                    <a:lnTo>
                      <a:pt x="7635752" y="4540885"/>
                    </a:lnTo>
                    <a:cubicBezTo>
                      <a:pt x="7636560" y="4550706"/>
                      <a:pt x="7633222" y="4560419"/>
                      <a:pt x="7626548" y="4567670"/>
                    </a:cubicBezTo>
                    <a:cubicBezTo>
                      <a:pt x="7619874" y="4574920"/>
                      <a:pt x="7610470" y="4579049"/>
                      <a:pt x="7600615" y="4579055"/>
                    </a:cubicBezTo>
                    <a:lnTo>
                      <a:pt x="7546781" y="4579055"/>
                    </a:lnTo>
                    <a:cubicBezTo>
                      <a:pt x="7477799" y="4579064"/>
                      <a:pt x="7418922" y="4529199"/>
                      <a:pt x="7407575" y="4461157"/>
                    </a:cubicBezTo>
                    <a:lnTo>
                      <a:pt x="7293204" y="3774158"/>
                    </a:lnTo>
                    <a:cubicBezTo>
                      <a:pt x="7291864" y="3766255"/>
                      <a:pt x="7280575" y="3766255"/>
                      <a:pt x="7279235" y="3774158"/>
                    </a:cubicBezTo>
                    <a:lnTo>
                      <a:pt x="7164794" y="4461157"/>
                    </a:lnTo>
                    <a:cubicBezTo>
                      <a:pt x="7153442" y="4529226"/>
                      <a:pt x="7094525" y="4579098"/>
                      <a:pt x="7025517" y="4579055"/>
                    </a:cubicBezTo>
                    <a:lnTo>
                      <a:pt x="6971683" y="4579055"/>
                    </a:lnTo>
                    <a:cubicBezTo>
                      <a:pt x="6961828" y="4579049"/>
                      <a:pt x="6952424" y="4574920"/>
                      <a:pt x="6945750" y="4567670"/>
                    </a:cubicBezTo>
                    <a:cubicBezTo>
                      <a:pt x="6939076" y="4560419"/>
                      <a:pt x="6935738" y="4550706"/>
                      <a:pt x="6936546" y="4540885"/>
                    </a:cubicBezTo>
                    <a:lnTo>
                      <a:pt x="7003927" y="3732389"/>
                    </a:lnTo>
                    <a:lnTo>
                      <a:pt x="7066933" y="3291275"/>
                    </a:lnTo>
                    <a:moveTo>
                      <a:pt x="8619649" y="2321277"/>
                    </a:moveTo>
                    <a:cubicBezTo>
                      <a:pt x="8502748" y="2321277"/>
                      <a:pt x="8407982" y="2416044"/>
                      <a:pt x="8407982" y="2532944"/>
                    </a:cubicBezTo>
                    <a:lnTo>
                      <a:pt x="8407982" y="2603500"/>
                    </a:lnTo>
                    <a:cubicBezTo>
                      <a:pt x="8407982" y="2720400"/>
                      <a:pt x="8502748" y="2815167"/>
                      <a:pt x="8619649" y="2815167"/>
                    </a:cubicBezTo>
                    <a:cubicBezTo>
                      <a:pt x="8736550" y="2815167"/>
                      <a:pt x="8831316" y="2720400"/>
                      <a:pt x="8831316" y="2603500"/>
                    </a:cubicBezTo>
                    <a:lnTo>
                      <a:pt x="8831316" y="2532944"/>
                    </a:lnTo>
                    <a:cubicBezTo>
                      <a:pt x="8831316" y="2416044"/>
                      <a:pt x="8736550" y="2321277"/>
                      <a:pt x="8619649" y="2321277"/>
                    </a:cubicBezTo>
                    <a:moveTo>
                      <a:pt x="8400433" y="3291275"/>
                    </a:moveTo>
                    <a:cubicBezTo>
                      <a:pt x="8401632" y="3283161"/>
                      <a:pt x="8390203" y="3279986"/>
                      <a:pt x="8387028" y="3287536"/>
                    </a:cubicBezTo>
                    <a:lnTo>
                      <a:pt x="8233004" y="3646875"/>
                    </a:lnTo>
                    <a:cubicBezTo>
                      <a:pt x="8210748" y="3698796"/>
                      <a:pt x="8159672" y="3732439"/>
                      <a:pt x="8103182" y="3732389"/>
                    </a:cubicBezTo>
                    <a:lnTo>
                      <a:pt x="8038130" y="3732389"/>
                    </a:lnTo>
                    <a:cubicBezTo>
                      <a:pt x="8026266" y="3732399"/>
                      <a:pt x="8015191" y="3726445"/>
                      <a:pt x="8008655" y="3716543"/>
                    </a:cubicBezTo>
                    <a:cubicBezTo>
                      <a:pt x="8002120" y="3706640"/>
                      <a:pt x="8001000" y="3694116"/>
                      <a:pt x="8005675" y="3683211"/>
                    </a:cubicBezTo>
                    <a:lnTo>
                      <a:pt x="8196316" y="3238500"/>
                    </a:lnTo>
                    <a:lnTo>
                      <a:pt x="8266448" y="3063099"/>
                    </a:lnTo>
                    <a:cubicBezTo>
                      <a:pt x="8309318" y="2955960"/>
                      <a:pt x="8413094" y="2885714"/>
                      <a:pt x="8528491" y="2885722"/>
                    </a:cubicBezTo>
                    <a:lnTo>
                      <a:pt x="8710807" y="2885722"/>
                    </a:lnTo>
                    <a:cubicBezTo>
                      <a:pt x="8826204" y="2885714"/>
                      <a:pt x="8929980" y="2955960"/>
                      <a:pt x="8972850" y="3063099"/>
                    </a:cubicBezTo>
                    <a:lnTo>
                      <a:pt x="9042982" y="3238500"/>
                    </a:lnTo>
                    <a:lnTo>
                      <a:pt x="9233553" y="3683211"/>
                    </a:lnTo>
                    <a:cubicBezTo>
                      <a:pt x="9238228" y="3694116"/>
                      <a:pt x="9237107" y="3706640"/>
                      <a:pt x="9230572" y="3716543"/>
                    </a:cubicBezTo>
                    <a:cubicBezTo>
                      <a:pt x="9224037" y="3726445"/>
                      <a:pt x="9212962" y="3732399"/>
                      <a:pt x="9201097" y="3732389"/>
                    </a:cubicBezTo>
                    <a:lnTo>
                      <a:pt x="9136045" y="3732389"/>
                    </a:lnTo>
                    <a:cubicBezTo>
                      <a:pt x="9079607" y="3732382"/>
                      <a:pt x="9028601" y="3698748"/>
                      <a:pt x="9006364" y="3646875"/>
                    </a:cubicBezTo>
                    <a:lnTo>
                      <a:pt x="8852341" y="3287536"/>
                    </a:lnTo>
                    <a:cubicBezTo>
                      <a:pt x="8849095" y="3279986"/>
                      <a:pt x="8837736" y="3283161"/>
                      <a:pt x="8838865" y="3291275"/>
                    </a:cubicBezTo>
                    <a:lnTo>
                      <a:pt x="8901871" y="3732389"/>
                    </a:lnTo>
                    <a:lnTo>
                      <a:pt x="8969252" y="4540885"/>
                    </a:lnTo>
                    <a:cubicBezTo>
                      <a:pt x="8970060" y="4550706"/>
                      <a:pt x="8966722" y="4560419"/>
                      <a:pt x="8960048" y="4567670"/>
                    </a:cubicBezTo>
                    <a:cubicBezTo>
                      <a:pt x="8953374" y="4574920"/>
                      <a:pt x="8943970" y="4579049"/>
                      <a:pt x="8934115" y="4579055"/>
                    </a:cubicBezTo>
                    <a:lnTo>
                      <a:pt x="8880281" y="4579055"/>
                    </a:lnTo>
                    <a:cubicBezTo>
                      <a:pt x="8811299" y="4579064"/>
                      <a:pt x="8752422" y="4529199"/>
                      <a:pt x="8741075" y="4461157"/>
                    </a:cubicBezTo>
                    <a:lnTo>
                      <a:pt x="8626704" y="3774158"/>
                    </a:lnTo>
                    <a:cubicBezTo>
                      <a:pt x="8625364" y="3766255"/>
                      <a:pt x="8614075" y="3766255"/>
                      <a:pt x="8612735" y="3774158"/>
                    </a:cubicBezTo>
                    <a:lnTo>
                      <a:pt x="8498294" y="4461157"/>
                    </a:lnTo>
                    <a:cubicBezTo>
                      <a:pt x="8486942" y="4529226"/>
                      <a:pt x="8428025" y="4579098"/>
                      <a:pt x="8359017" y="4579055"/>
                    </a:cubicBezTo>
                    <a:lnTo>
                      <a:pt x="8305183" y="4579055"/>
                    </a:lnTo>
                    <a:cubicBezTo>
                      <a:pt x="8295328" y="4579049"/>
                      <a:pt x="8285924" y="4574920"/>
                      <a:pt x="8279250" y="4567670"/>
                    </a:cubicBezTo>
                    <a:cubicBezTo>
                      <a:pt x="8272576" y="4560419"/>
                      <a:pt x="8269238" y="4550706"/>
                      <a:pt x="8270046" y="4540885"/>
                    </a:cubicBezTo>
                    <a:lnTo>
                      <a:pt x="8337427" y="3732389"/>
                    </a:lnTo>
                    <a:lnTo>
                      <a:pt x="8400433" y="3291275"/>
                    </a:lnTo>
                    <a:moveTo>
                      <a:pt x="9953149" y="2321277"/>
                    </a:moveTo>
                    <a:cubicBezTo>
                      <a:pt x="9836248" y="2321277"/>
                      <a:pt x="9741482" y="2416044"/>
                      <a:pt x="9741482" y="2532944"/>
                    </a:cubicBezTo>
                    <a:lnTo>
                      <a:pt x="9741482" y="2603500"/>
                    </a:lnTo>
                    <a:cubicBezTo>
                      <a:pt x="9741482" y="2720400"/>
                      <a:pt x="9836248" y="2815167"/>
                      <a:pt x="9953149" y="2815167"/>
                    </a:cubicBezTo>
                    <a:cubicBezTo>
                      <a:pt x="10070050" y="2815167"/>
                      <a:pt x="10164816" y="2720400"/>
                      <a:pt x="10164816" y="2603500"/>
                    </a:cubicBezTo>
                    <a:lnTo>
                      <a:pt x="10164816" y="2532944"/>
                    </a:lnTo>
                    <a:cubicBezTo>
                      <a:pt x="10164816" y="2416044"/>
                      <a:pt x="10070050" y="2321277"/>
                      <a:pt x="9953149" y="2321277"/>
                    </a:cubicBezTo>
                    <a:moveTo>
                      <a:pt x="9733933" y="3291275"/>
                    </a:moveTo>
                    <a:cubicBezTo>
                      <a:pt x="9735132" y="3283161"/>
                      <a:pt x="9723703" y="3279986"/>
                      <a:pt x="9720528" y="3287536"/>
                    </a:cubicBezTo>
                    <a:lnTo>
                      <a:pt x="9566504" y="3646875"/>
                    </a:lnTo>
                    <a:cubicBezTo>
                      <a:pt x="9544248" y="3698796"/>
                      <a:pt x="9493172" y="3732439"/>
                      <a:pt x="9436682" y="3732389"/>
                    </a:cubicBezTo>
                    <a:lnTo>
                      <a:pt x="9371630" y="3732389"/>
                    </a:lnTo>
                    <a:cubicBezTo>
                      <a:pt x="9359766" y="3732399"/>
                      <a:pt x="9348691" y="3726445"/>
                      <a:pt x="9342155" y="3716543"/>
                    </a:cubicBezTo>
                    <a:cubicBezTo>
                      <a:pt x="9335620" y="3706640"/>
                      <a:pt x="9334500" y="3694116"/>
                      <a:pt x="9339175" y="3683211"/>
                    </a:cubicBezTo>
                    <a:lnTo>
                      <a:pt x="9529816" y="3238500"/>
                    </a:lnTo>
                    <a:lnTo>
                      <a:pt x="9599948" y="3063099"/>
                    </a:lnTo>
                    <a:cubicBezTo>
                      <a:pt x="9642818" y="2955960"/>
                      <a:pt x="9746594" y="2885714"/>
                      <a:pt x="9861991" y="2885722"/>
                    </a:cubicBezTo>
                    <a:lnTo>
                      <a:pt x="10044307" y="2885722"/>
                    </a:lnTo>
                    <a:cubicBezTo>
                      <a:pt x="10159704" y="2885714"/>
                      <a:pt x="10263480" y="2955960"/>
                      <a:pt x="10306350" y="3063099"/>
                    </a:cubicBezTo>
                    <a:lnTo>
                      <a:pt x="10376482" y="3238500"/>
                    </a:lnTo>
                    <a:lnTo>
                      <a:pt x="10567053" y="3683211"/>
                    </a:lnTo>
                    <a:cubicBezTo>
                      <a:pt x="10571728" y="3694116"/>
                      <a:pt x="10570607" y="3706640"/>
                      <a:pt x="10564072" y="3716543"/>
                    </a:cubicBezTo>
                    <a:cubicBezTo>
                      <a:pt x="10557537" y="3726445"/>
                      <a:pt x="10546462" y="3732399"/>
                      <a:pt x="10534597" y="3732389"/>
                    </a:cubicBezTo>
                    <a:lnTo>
                      <a:pt x="10469545" y="3732389"/>
                    </a:lnTo>
                    <a:cubicBezTo>
                      <a:pt x="10413107" y="3732382"/>
                      <a:pt x="10362101" y="3698748"/>
                      <a:pt x="10339864" y="3646875"/>
                    </a:cubicBezTo>
                    <a:lnTo>
                      <a:pt x="10185841" y="3287536"/>
                    </a:lnTo>
                    <a:cubicBezTo>
                      <a:pt x="10182595" y="3279986"/>
                      <a:pt x="10171236" y="3283161"/>
                      <a:pt x="10172365" y="3291275"/>
                    </a:cubicBezTo>
                    <a:lnTo>
                      <a:pt x="10235371" y="3732389"/>
                    </a:lnTo>
                    <a:lnTo>
                      <a:pt x="10302752" y="4540885"/>
                    </a:lnTo>
                    <a:cubicBezTo>
                      <a:pt x="10303560" y="4550706"/>
                      <a:pt x="10300222" y="4560419"/>
                      <a:pt x="10293548" y="4567670"/>
                    </a:cubicBezTo>
                    <a:cubicBezTo>
                      <a:pt x="10286874" y="4574920"/>
                      <a:pt x="10277470" y="4579049"/>
                      <a:pt x="10267615" y="4579055"/>
                    </a:cubicBezTo>
                    <a:lnTo>
                      <a:pt x="10213781" y="4579055"/>
                    </a:lnTo>
                    <a:cubicBezTo>
                      <a:pt x="10144799" y="4579064"/>
                      <a:pt x="10085922" y="4529199"/>
                      <a:pt x="10074575" y="4461157"/>
                    </a:cubicBezTo>
                    <a:lnTo>
                      <a:pt x="9960204" y="3774158"/>
                    </a:lnTo>
                    <a:cubicBezTo>
                      <a:pt x="9958864" y="3766255"/>
                      <a:pt x="9947575" y="3766255"/>
                      <a:pt x="9946235" y="3774158"/>
                    </a:cubicBezTo>
                    <a:lnTo>
                      <a:pt x="9831794" y="4461157"/>
                    </a:lnTo>
                    <a:cubicBezTo>
                      <a:pt x="9820442" y="4529226"/>
                      <a:pt x="9761525" y="4579098"/>
                      <a:pt x="9692517" y="4579055"/>
                    </a:cubicBezTo>
                    <a:lnTo>
                      <a:pt x="9638683" y="4579055"/>
                    </a:lnTo>
                    <a:cubicBezTo>
                      <a:pt x="9628828" y="4579049"/>
                      <a:pt x="9619424" y="4574920"/>
                      <a:pt x="9612750" y="4567670"/>
                    </a:cubicBezTo>
                    <a:cubicBezTo>
                      <a:pt x="9606076" y="4560419"/>
                      <a:pt x="9602738" y="4550706"/>
                      <a:pt x="9603546" y="4540885"/>
                    </a:cubicBezTo>
                    <a:lnTo>
                      <a:pt x="9670927" y="3732389"/>
                    </a:lnTo>
                    <a:lnTo>
                      <a:pt x="9733933" y="3291275"/>
                    </a:lnTo>
                    <a:moveTo>
                      <a:pt x="11286649" y="2321277"/>
                    </a:moveTo>
                    <a:cubicBezTo>
                      <a:pt x="11169748" y="2321277"/>
                      <a:pt x="11074982" y="2416044"/>
                      <a:pt x="11074982" y="2532944"/>
                    </a:cubicBezTo>
                    <a:lnTo>
                      <a:pt x="11074982" y="2603500"/>
                    </a:lnTo>
                    <a:cubicBezTo>
                      <a:pt x="11074982" y="2720400"/>
                      <a:pt x="11169748" y="2815167"/>
                      <a:pt x="11286649" y="2815167"/>
                    </a:cubicBezTo>
                    <a:cubicBezTo>
                      <a:pt x="11403550" y="2815167"/>
                      <a:pt x="11498316" y="2720400"/>
                      <a:pt x="11498316" y="2603500"/>
                    </a:cubicBezTo>
                    <a:lnTo>
                      <a:pt x="11498316" y="2532944"/>
                    </a:lnTo>
                    <a:cubicBezTo>
                      <a:pt x="11498316" y="2416044"/>
                      <a:pt x="11403550" y="2321277"/>
                      <a:pt x="11286649" y="2321277"/>
                    </a:cubicBezTo>
                    <a:moveTo>
                      <a:pt x="11067433" y="3291275"/>
                    </a:moveTo>
                    <a:cubicBezTo>
                      <a:pt x="11068632" y="3283161"/>
                      <a:pt x="11057203" y="3279986"/>
                      <a:pt x="11054028" y="3287536"/>
                    </a:cubicBezTo>
                    <a:lnTo>
                      <a:pt x="10900004" y="3646875"/>
                    </a:lnTo>
                    <a:cubicBezTo>
                      <a:pt x="10877748" y="3698796"/>
                      <a:pt x="10826672" y="3732439"/>
                      <a:pt x="10770182" y="3732389"/>
                    </a:cubicBezTo>
                    <a:lnTo>
                      <a:pt x="10705130" y="3732389"/>
                    </a:lnTo>
                    <a:cubicBezTo>
                      <a:pt x="10693266" y="3732399"/>
                      <a:pt x="10682191" y="3726445"/>
                      <a:pt x="10675655" y="3716543"/>
                    </a:cubicBezTo>
                    <a:cubicBezTo>
                      <a:pt x="10669120" y="3706640"/>
                      <a:pt x="10668000" y="3694116"/>
                      <a:pt x="10672675" y="3683211"/>
                    </a:cubicBezTo>
                    <a:lnTo>
                      <a:pt x="10863316" y="3238500"/>
                    </a:lnTo>
                    <a:lnTo>
                      <a:pt x="10933448" y="3063099"/>
                    </a:lnTo>
                    <a:cubicBezTo>
                      <a:pt x="10976318" y="2955960"/>
                      <a:pt x="11080094" y="2885714"/>
                      <a:pt x="11195491" y="2885722"/>
                    </a:cubicBezTo>
                    <a:lnTo>
                      <a:pt x="11377807" y="2885722"/>
                    </a:lnTo>
                    <a:cubicBezTo>
                      <a:pt x="11493204" y="2885714"/>
                      <a:pt x="11596980" y="2955960"/>
                      <a:pt x="11639850" y="3063099"/>
                    </a:cubicBezTo>
                    <a:lnTo>
                      <a:pt x="11709982" y="3238500"/>
                    </a:lnTo>
                    <a:lnTo>
                      <a:pt x="11900553" y="3683211"/>
                    </a:lnTo>
                    <a:cubicBezTo>
                      <a:pt x="11905228" y="3694116"/>
                      <a:pt x="11904107" y="3706640"/>
                      <a:pt x="11897572" y="3716543"/>
                    </a:cubicBezTo>
                    <a:cubicBezTo>
                      <a:pt x="11891037" y="3726445"/>
                      <a:pt x="11879962" y="3732399"/>
                      <a:pt x="11868097" y="3732389"/>
                    </a:cubicBezTo>
                    <a:lnTo>
                      <a:pt x="11803045" y="3732389"/>
                    </a:lnTo>
                    <a:cubicBezTo>
                      <a:pt x="11746607" y="3732382"/>
                      <a:pt x="11695601" y="3698748"/>
                      <a:pt x="11673364" y="3646875"/>
                    </a:cubicBezTo>
                    <a:lnTo>
                      <a:pt x="11519341" y="3287536"/>
                    </a:lnTo>
                    <a:cubicBezTo>
                      <a:pt x="11516095" y="3279986"/>
                      <a:pt x="11504736" y="3283161"/>
                      <a:pt x="11505865" y="3291275"/>
                    </a:cubicBezTo>
                    <a:lnTo>
                      <a:pt x="11568871" y="3732389"/>
                    </a:lnTo>
                    <a:lnTo>
                      <a:pt x="11636252" y="4540885"/>
                    </a:lnTo>
                    <a:cubicBezTo>
                      <a:pt x="11637060" y="4550706"/>
                      <a:pt x="11633722" y="4560419"/>
                      <a:pt x="11627048" y="4567670"/>
                    </a:cubicBezTo>
                    <a:cubicBezTo>
                      <a:pt x="11620374" y="4574920"/>
                      <a:pt x="11610970" y="4579049"/>
                      <a:pt x="11601115" y="4579055"/>
                    </a:cubicBezTo>
                    <a:lnTo>
                      <a:pt x="11547281" y="4579055"/>
                    </a:lnTo>
                    <a:cubicBezTo>
                      <a:pt x="11478299" y="4579064"/>
                      <a:pt x="11419422" y="4529199"/>
                      <a:pt x="11408075" y="4461157"/>
                    </a:cubicBezTo>
                    <a:lnTo>
                      <a:pt x="11293704" y="3774158"/>
                    </a:lnTo>
                    <a:cubicBezTo>
                      <a:pt x="11292364" y="3766255"/>
                      <a:pt x="11281075" y="3766255"/>
                      <a:pt x="11279735" y="3774158"/>
                    </a:cubicBezTo>
                    <a:lnTo>
                      <a:pt x="11165294" y="4461157"/>
                    </a:lnTo>
                    <a:cubicBezTo>
                      <a:pt x="11153942" y="4529226"/>
                      <a:pt x="11095025" y="4579098"/>
                      <a:pt x="11026017" y="4579055"/>
                    </a:cubicBezTo>
                    <a:lnTo>
                      <a:pt x="10972183" y="4579055"/>
                    </a:lnTo>
                    <a:cubicBezTo>
                      <a:pt x="10962328" y="4579049"/>
                      <a:pt x="10952924" y="4574920"/>
                      <a:pt x="10946250" y="4567670"/>
                    </a:cubicBezTo>
                    <a:cubicBezTo>
                      <a:pt x="10939576" y="4560419"/>
                      <a:pt x="10936238" y="4550706"/>
                      <a:pt x="10937046" y="4540885"/>
                    </a:cubicBezTo>
                    <a:lnTo>
                      <a:pt x="11004427" y="3732389"/>
                    </a:lnTo>
                    <a:lnTo>
                      <a:pt x="11067433" y="3291275"/>
                    </a:lnTo>
                    <a:moveTo>
                      <a:pt x="12620149" y="2321277"/>
                    </a:moveTo>
                    <a:cubicBezTo>
                      <a:pt x="12503248" y="2321277"/>
                      <a:pt x="12408482" y="2416044"/>
                      <a:pt x="12408482" y="2532944"/>
                    </a:cubicBezTo>
                    <a:lnTo>
                      <a:pt x="12408482" y="2603500"/>
                    </a:lnTo>
                    <a:cubicBezTo>
                      <a:pt x="12408482" y="2720400"/>
                      <a:pt x="12503248" y="2815167"/>
                      <a:pt x="12620149" y="2815167"/>
                    </a:cubicBezTo>
                    <a:cubicBezTo>
                      <a:pt x="12737050" y="2815167"/>
                      <a:pt x="12831816" y="2720400"/>
                      <a:pt x="12831816" y="2603500"/>
                    </a:cubicBezTo>
                    <a:lnTo>
                      <a:pt x="12831816" y="2532944"/>
                    </a:lnTo>
                    <a:cubicBezTo>
                      <a:pt x="12831816" y="2416044"/>
                      <a:pt x="12737050" y="2321277"/>
                      <a:pt x="12620149" y="2321277"/>
                    </a:cubicBezTo>
                    <a:moveTo>
                      <a:pt x="12400933" y="3291275"/>
                    </a:moveTo>
                    <a:cubicBezTo>
                      <a:pt x="12402132" y="3283161"/>
                      <a:pt x="12390703" y="3279986"/>
                      <a:pt x="12387528" y="3287536"/>
                    </a:cubicBezTo>
                    <a:lnTo>
                      <a:pt x="12233504" y="3646875"/>
                    </a:lnTo>
                    <a:cubicBezTo>
                      <a:pt x="12211248" y="3698796"/>
                      <a:pt x="12160172" y="3732439"/>
                      <a:pt x="12103682" y="3732389"/>
                    </a:cubicBezTo>
                    <a:lnTo>
                      <a:pt x="12038630" y="3732389"/>
                    </a:lnTo>
                    <a:cubicBezTo>
                      <a:pt x="12026766" y="3732399"/>
                      <a:pt x="12015691" y="3726445"/>
                      <a:pt x="12009155" y="3716543"/>
                    </a:cubicBezTo>
                    <a:cubicBezTo>
                      <a:pt x="12002620" y="3706640"/>
                      <a:pt x="12001500" y="3694116"/>
                      <a:pt x="12006175" y="3683211"/>
                    </a:cubicBezTo>
                    <a:lnTo>
                      <a:pt x="12196816" y="3238500"/>
                    </a:lnTo>
                    <a:lnTo>
                      <a:pt x="12266948" y="3063099"/>
                    </a:lnTo>
                    <a:cubicBezTo>
                      <a:pt x="12309818" y="2955960"/>
                      <a:pt x="12413594" y="2885714"/>
                      <a:pt x="12528991" y="2885722"/>
                    </a:cubicBezTo>
                    <a:lnTo>
                      <a:pt x="12711307" y="2885722"/>
                    </a:lnTo>
                    <a:cubicBezTo>
                      <a:pt x="12826704" y="2885714"/>
                      <a:pt x="12930480" y="2955960"/>
                      <a:pt x="12973350" y="3063099"/>
                    </a:cubicBezTo>
                    <a:lnTo>
                      <a:pt x="13043483" y="3238500"/>
                    </a:lnTo>
                    <a:lnTo>
                      <a:pt x="13234053" y="3683211"/>
                    </a:lnTo>
                    <a:cubicBezTo>
                      <a:pt x="13238727" y="3694116"/>
                      <a:pt x="13237607" y="3706640"/>
                      <a:pt x="13231073" y="3716543"/>
                    </a:cubicBezTo>
                    <a:cubicBezTo>
                      <a:pt x="13224537" y="3726445"/>
                      <a:pt x="13213462" y="3732399"/>
                      <a:pt x="13201597" y="3732389"/>
                    </a:cubicBezTo>
                    <a:lnTo>
                      <a:pt x="13136545" y="3732389"/>
                    </a:lnTo>
                    <a:cubicBezTo>
                      <a:pt x="13080107" y="3732382"/>
                      <a:pt x="13029101" y="3698748"/>
                      <a:pt x="13006863" y="3646875"/>
                    </a:cubicBezTo>
                    <a:lnTo>
                      <a:pt x="12852841" y="3287536"/>
                    </a:lnTo>
                    <a:cubicBezTo>
                      <a:pt x="12849595" y="3279986"/>
                      <a:pt x="12838236" y="3283161"/>
                      <a:pt x="12839365" y="3291275"/>
                    </a:cubicBezTo>
                    <a:lnTo>
                      <a:pt x="12902371" y="3732389"/>
                    </a:lnTo>
                    <a:lnTo>
                      <a:pt x="12969752" y="4540885"/>
                    </a:lnTo>
                    <a:cubicBezTo>
                      <a:pt x="12970560" y="4550706"/>
                      <a:pt x="12967222" y="4560419"/>
                      <a:pt x="12960548" y="4567670"/>
                    </a:cubicBezTo>
                    <a:cubicBezTo>
                      <a:pt x="12953874" y="4574920"/>
                      <a:pt x="12944470" y="4579049"/>
                      <a:pt x="12934615" y="4579055"/>
                    </a:cubicBezTo>
                    <a:lnTo>
                      <a:pt x="12880781" y="4579055"/>
                    </a:lnTo>
                    <a:cubicBezTo>
                      <a:pt x="12811799" y="4579064"/>
                      <a:pt x="12752922" y="4529199"/>
                      <a:pt x="12741575" y="4461157"/>
                    </a:cubicBezTo>
                    <a:lnTo>
                      <a:pt x="12627204" y="3774158"/>
                    </a:lnTo>
                    <a:cubicBezTo>
                      <a:pt x="12625864" y="3766255"/>
                      <a:pt x="12614575" y="3766255"/>
                      <a:pt x="12613235" y="3774158"/>
                    </a:cubicBezTo>
                    <a:lnTo>
                      <a:pt x="12498794" y="4461157"/>
                    </a:lnTo>
                    <a:cubicBezTo>
                      <a:pt x="12487442" y="4529226"/>
                      <a:pt x="12428525" y="4579098"/>
                      <a:pt x="12359517" y="4579055"/>
                    </a:cubicBezTo>
                    <a:lnTo>
                      <a:pt x="12305683" y="4579055"/>
                    </a:lnTo>
                    <a:cubicBezTo>
                      <a:pt x="12295828" y="4579049"/>
                      <a:pt x="12286424" y="4574920"/>
                      <a:pt x="12279750" y="4567670"/>
                    </a:cubicBezTo>
                    <a:cubicBezTo>
                      <a:pt x="12273076" y="4560419"/>
                      <a:pt x="12269738" y="4550706"/>
                      <a:pt x="12270546" y="4540885"/>
                    </a:cubicBezTo>
                    <a:lnTo>
                      <a:pt x="12337927" y="3732389"/>
                    </a:lnTo>
                    <a:lnTo>
                      <a:pt x="12400933" y="3291275"/>
                    </a:lnTo>
                    <a:moveTo>
                      <a:pt x="618649" y="4642555"/>
                    </a:moveTo>
                    <a:cubicBezTo>
                      <a:pt x="501749" y="4642555"/>
                      <a:pt x="406982" y="4737321"/>
                      <a:pt x="406982" y="4854222"/>
                    </a:cubicBezTo>
                    <a:lnTo>
                      <a:pt x="406982" y="4924777"/>
                    </a:lnTo>
                    <a:cubicBezTo>
                      <a:pt x="406982" y="5041678"/>
                      <a:pt x="501749" y="5136444"/>
                      <a:pt x="618649" y="5136444"/>
                    </a:cubicBezTo>
                    <a:cubicBezTo>
                      <a:pt x="735549" y="5136444"/>
                      <a:pt x="830316" y="5041678"/>
                      <a:pt x="830316" y="4924777"/>
                    </a:cubicBezTo>
                    <a:lnTo>
                      <a:pt x="830316" y="4854222"/>
                    </a:lnTo>
                    <a:cubicBezTo>
                      <a:pt x="830316" y="4737321"/>
                      <a:pt x="735549" y="4642555"/>
                      <a:pt x="618649" y="4642555"/>
                    </a:cubicBezTo>
                    <a:moveTo>
                      <a:pt x="399433" y="5612553"/>
                    </a:moveTo>
                    <a:cubicBezTo>
                      <a:pt x="400632" y="5604439"/>
                      <a:pt x="389202" y="5601264"/>
                      <a:pt x="386027" y="5608814"/>
                    </a:cubicBezTo>
                    <a:lnTo>
                      <a:pt x="232005" y="5968153"/>
                    </a:lnTo>
                    <a:cubicBezTo>
                      <a:pt x="209748" y="6020073"/>
                      <a:pt x="158672" y="6053717"/>
                      <a:pt x="102182" y="6053667"/>
                    </a:cubicBezTo>
                    <a:lnTo>
                      <a:pt x="37130" y="6053667"/>
                    </a:lnTo>
                    <a:cubicBezTo>
                      <a:pt x="25266" y="6053677"/>
                      <a:pt x="14190" y="6047723"/>
                      <a:pt x="7655" y="6037820"/>
                    </a:cubicBezTo>
                    <a:cubicBezTo>
                      <a:pt x="1120" y="6027919"/>
                      <a:pt x="0" y="6015394"/>
                      <a:pt x="4675" y="6004489"/>
                    </a:cubicBezTo>
                    <a:lnTo>
                      <a:pt x="195316" y="5559777"/>
                    </a:lnTo>
                    <a:lnTo>
                      <a:pt x="265448" y="5384376"/>
                    </a:lnTo>
                    <a:cubicBezTo>
                      <a:pt x="308318" y="5277238"/>
                      <a:pt x="412094" y="5206992"/>
                      <a:pt x="527491" y="5207000"/>
                    </a:cubicBezTo>
                    <a:lnTo>
                      <a:pt x="709807" y="5207000"/>
                    </a:lnTo>
                    <a:cubicBezTo>
                      <a:pt x="825204" y="5206992"/>
                      <a:pt x="928980" y="5277238"/>
                      <a:pt x="971850" y="5384376"/>
                    </a:cubicBezTo>
                    <a:lnTo>
                      <a:pt x="1041982" y="5559777"/>
                    </a:lnTo>
                    <a:lnTo>
                      <a:pt x="1232553" y="6004489"/>
                    </a:lnTo>
                    <a:cubicBezTo>
                      <a:pt x="1237228" y="6015394"/>
                      <a:pt x="1236108" y="6027919"/>
                      <a:pt x="1229572" y="6037820"/>
                    </a:cubicBezTo>
                    <a:cubicBezTo>
                      <a:pt x="1223037" y="6047723"/>
                      <a:pt x="1211962" y="6053677"/>
                      <a:pt x="1200097" y="6053667"/>
                    </a:cubicBezTo>
                    <a:lnTo>
                      <a:pt x="1135045" y="6053667"/>
                    </a:lnTo>
                    <a:cubicBezTo>
                      <a:pt x="1078607" y="6053660"/>
                      <a:pt x="1027601" y="6020026"/>
                      <a:pt x="1005364" y="5968153"/>
                    </a:cubicBezTo>
                    <a:lnTo>
                      <a:pt x="851341" y="5608814"/>
                    </a:lnTo>
                    <a:cubicBezTo>
                      <a:pt x="848096" y="5601264"/>
                      <a:pt x="836736" y="5604439"/>
                      <a:pt x="837865" y="5612553"/>
                    </a:cubicBezTo>
                    <a:lnTo>
                      <a:pt x="900871" y="6053667"/>
                    </a:lnTo>
                    <a:lnTo>
                      <a:pt x="968252" y="6862162"/>
                    </a:lnTo>
                    <a:cubicBezTo>
                      <a:pt x="969060" y="6871985"/>
                      <a:pt x="965723" y="6881697"/>
                      <a:pt x="959048" y="6888947"/>
                    </a:cubicBezTo>
                    <a:cubicBezTo>
                      <a:pt x="952374" y="6896199"/>
                      <a:pt x="942970" y="6900327"/>
                      <a:pt x="933115" y="6900333"/>
                    </a:cubicBezTo>
                    <a:lnTo>
                      <a:pt x="879281" y="6900333"/>
                    </a:lnTo>
                    <a:cubicBezTo>
                      <a:pt x="810300" y="6900341"/>
                      <a:pt x="751423" y="6850477"/>
                      <a:pt x="740075" y="6782435"/>
                    </a:cubicBezTo>
                    <a:lnTo>
                      <a:pt x="625705" y="6095435"/>
                    </a:lnTo>
                    <a:cubicBezTo>
                      <a:pt x="624364" y="6087533"/>
                      <a:pt x="613075" y="6087533"/>
                      <a:pt x="611735" y="6095435"/>
                    </a:cubicBezTo>
                    <a:lnTo>
                      <a:pt x="497293" y="6782435"/>
                    </a:lnTo>
                    <a:cubicBezTo>
                      <a:pt x="485942" y="6850503"/>
                      <a:pt x="427025" y="6900376"/>
                      <a:pt x="358017" y="6900333"/>
                    </a:cubicBezTo>
                    <a:lnTo>
                      <a:pt x="304183" y="6900333"/>
                    </a:lnTo>
                    <a:cubicBezTo>
                      <a:pt x="294328" y="6900327"/>
                      <a:pt x="284924" y="6896199"/>
                      <a:pt x="278250" y="6888947"/>
                    </a:cubicBezTo>
                    <a:cubicBezTo>
                      <a:pt x="271575" y="6881697"/>
                      <a:pt x="268238" y="6871985"/>
                      <a:pt x="269046" y="6862162"/>
                    </a:cubicBezTo>
                    <a:lnTo>
                      <a:pt x="336427" y="6053667"/>
                    </a:lnTo>
                    <a:lnTo>
                      <a:pt x="399433" y="5612553"/>
                    </a:lnTo>
                    <a:moveTo>
                      <a:pt x="1952149" y="4642555"/>
                    </a:moveTo>
                    <a:cubicBezTo>
                      <a:pt x="1835249" y="4642555"/>
                      <a:pt x="1740482" y="4737321"/>
                      <a:pt x="1740482" y="4854222"/>
                    </a:cubicBezTo>
                    <a:lnTo>
                      <a:pt x="1740482" y="4924777"/>
                    </a:lnTo>
                    <a:cubicBezTo>
                      <a:pt x="1740482" y="5041678"/>
                      <a:pt x="1835249" y="5136444"/>
                      <a:pt x="1952149" y="5136444"/>
                    </a:cubicBezTo>
                    <a:cubicBezTo>
                      <a:pt x="2069049" y="5136444"/>
                      <a:pt x="2163816" y="5041678"/>
                      <a:pt x="2163816" y="4924777"/>
                    </a:cubicBezTo>
                    <a:lnTo>
                      <a:pt x="2163816" y="4854222"/>
                    </a:lnTo>
                    <a:cubicBezTo>
                      <a:pt x="2163816" y="4737321"/>
                      <a:pt x="2069049" y="4642555"/>
                      <a:pt x="1952149" y="4642555"/>
                    </a:cubicBezTo>
                    <a:moveTo>
                      <a:pt x="1732933" y="5612553"/>
                    </a:moveTo>
                    <a:cubicBezTo>
                      <a:pt x="1734132" y="5604439"/>
                      <a:pt x="1722702" y="5601264"/>
                      <a:pt x="1719527" y="5608814"/>
                    </a:cubicBezTo>
                    <a:lnTo>
                      <a:pt x="1565505" y="5968153"/>
                    </a:lnTo>
                    <a:cubicBezTo>
                      <a:pt x="1543248" y="6020073"/>
                      <a:pt x="1492172" y="6053717"/>
                      <a:pt x="1435682" y="6053667"/>
                    </a:cubicBezTo>
                    <a:lnTo>
                      <a:pt x="1370630" y="6053667"/>
                    </a:lnTo>
                    <a:cubicBezTo>
                      <a:pt x="1358766" y="6053677"/>
                      <a:pt x="1347690" y="6047723"/>
                      <a:pt x="1341155" y="6037820"/>
                    </a:cubicBezTo>
                    <a:cubicBezTo>
                      <a:pt x="1334620" y="6027919"/>
                      <a:pt x="1333500" y="6015394"/>
                      <a:pt x="1338175" y="6004489"/>
                    </a:cubicBezTo>
                    <a:lnTo>
                      <a:pt x="1528816" y="5559777"/>
                    </a:lnTo>
                    <a:lnTo>
                      <a:pt x="1598948" y="5384376"/>
                    </a:lnTo>
                    <a:cubicBezTo>
                      <a:pt x="1641818" y="5277238"/>
                      <a:pt x="1745595" y="5206992"/>
                      <a:pt x="1860991" y="5207000"/>
                    </a:cubicBezTo>
                    <a:lnTo>
                      <a:pt x="2043307" y="5207000"/>
                    </a:lnTo>
                    <a:cubicBezTo>
                      <a:pt x="2158703" y="5206992"/>
                      <a:pt x="2262480" y="5277238"/>
                      <a:pt x="2305350" y="5384376"/>
                    </a:cubicBezTo>
                    <a:lnTo>
                      <a:pt x="2375482" y="5559777"/>
                    </a:lnTo>
                    <a:lnTo>
                      <a:pt x="2566053" y="6004489"/>
                    </a:lnTo>
                    <a:cubicBezTo>
                      <a:pt x="2570728" y="6015394"/>
                      <a:pt x="2569608" y="6027919"/>
                      <a:pt x="2563072" y="6037820"/>
                    </a:cubicBezTo>
                    <a:cubicBezTo>
                      <a:pt x="2556537" y="6047723"/>
                      <a:pt x="2545462" y="6053677"/>
                      <a:pt x="2533597" y="6053667"/>
                    </a:cubicBezTo>
                    <a:lnTo>
                      <a:pt x="2468545" y="6053667"/>
                    </a:lnTo>
                    <a:cubicBezTo>
                      <a:pt x="2412107" y="6053660"/>
                      <a:pt x="2361101" y="6020026"/>
                      <a:pt x="2338864" y="5968153"/>
                    </a:cubicBezTo>
                    <a:lnTo>
                      <a:pt x="2184841" y="5608814"/>
                    </a:lnTo>
                    <a:cubicBezTo>
                      <a:pt x="2181596" y="5601264"/>
                      <a:pt x="2170236" y="5604439"/>
                      <a:pt x="2171365" y="5612553"/>
                    </a:cubicBezTo>
                    <a:lnTo>
                      <a:pt x="2234371" y="6053667"/>
                    </a:lnTo>
                    <a:lnTo>
                      <a:pt x="2301752" y="6862162"/>
                    </a:lnTo>
                    <a:cubicBezTo>
                      <a:pt x="2302560" y="6871985"/>
                      <a:pt x="2299223" y="6881697"/>
                      <a:pt x="2292548" y="6888947"/>
                    </a:cubicBezTo>
                    <a:cubicBezTo>
                      <a:pt x="2285874" y="6896199"/>
                      <a:pt x="2276470" y="6900327"/>
                      <a:pt x="2266615" y="6900333"/>
                    </a:cubicBezTo>
                    <a:lnTo>
                      <a:pt x="2212781" y="6900333"/>
                    </a:lnTo>
                    <a:cubicBezTo>
                      <a:pt x="2143800" y="6900341"/>
                      <a:pt x="2084923" y="6850477"/>
                      <a:pt x="2073575" y="6782435"/>
                    </a:cubicBezTo>
                    <a:lnTo>
                      <a:pt x="1959205" y="6095435"/>
                    </a:lnTo>
                    <a:cubicBezTo>
                      <a:pt x="1957864" y="6087533"/>
                      <a:pt x="1946575" y="6087533"/>
                      <a:pt x="1945234" y="6095435"/>
                    </a:cubicBezTo>
                    <a:lnTo>
                      <a:pt x="1830793" y="6782435"/>
                    </a:lnTo>
                    <a:cubicBezTo>
                      <a:pt x="1819442" y="6850503"/>
                      <a:pt x="1760525" y="6900376"/>
                      <a:pt x="1691517" y="6900333"/>
                    </a:cubicBezTo>
                    <a:lnTo>
                      <a:pt x="1637683" y="6900333"/>
                    </a:lnTo>
                    <a:cubicBezTo>
                      <a:pt x="1627828" y="6900327"/>
                      <a:pt x="1618424" y="6896199"/>
                      <a:pt x="1611750" y="6888947"/>
                    </a:cubicBezTo>
                    <a:cubicBezTo>
                      <a:pt x="1605075" y="6881697"/>
                      <a:pt x="1601738" y="6871985"/>
                      <a:pt x="1602546" y="6862162"/>
                    </a:cubicBezTo>
                    <a:lnTo>
                      <a:pt x="1669927" y="6053667"/>
                    </a:lnTo>
                    <a:lnTo>
                      <a:pt x="1732933" y="5612553"/>
                    </a:lnTo>
                    <a:moveTo>
                      <a:pt x="3285649" y="4642555"/>
                    </a:moveTo>
                    <a:cubicBezTo>
                      <a:pt x="3168749" y="4642555"/>
                      <a:pt x="3073982" y="4737321"/>
                      <a:pt x="3073982" y="4854222"/>
                    </a:cubicBezTo>
                    <a:lnTo>
                      <a:pt x="3073982" y="4924777"/>
                    </a:lnTo>
                    <a:cubicBezTo>
                      <a:pt x="3073982" y="5041678"/>
                      <a:pt x="3168749" y="5136444"/>
                      <a:pt x="3285649" y="5136444"/>
                    </a:cubicBezTo>
                    <a:cubicBezTo>
                      <a:pt x="3402549" y="5136444"/>
                      <a:pt x="3497316" y="5041678"/>
                      <a:pt x="3497316" y="4924777"/>
                    </a:cubicBezTo>
                    <a:lnTo>
                      <a:pt x="3497316" y="4854222"/>
                    </a:lnTo>
                    <a:cubicBezTo>
                      <a:pt x="3497316" y="4737321"/>
                      <a:pt x="3402549" y="4642555"/>
                      <a:pt x="3285649" y="4642555"/>
                    </a:cubicBezTo>
                    <a:moveTo>
                      <a:pt x="3066433" y="5612553"/>
                    </a:moveTo>
                    <a:cubicBezTo>
                      <a:pt x="3067632" y="5604439"/>
                      <a:pt x="3056202" y="5601264"/>
                      <a:pt x="3053027" y="5608814"/>
                    </a:cubicBezTo>
                    <a:lnTo>
                      <a:pt x="2899005" y="5968153"/>
                    </a:lnTo>
                    <a:cubicBezTo>
                      <a:pt x="2876748" y="6020073"/>
                      <a:pt x="2825672" y="6053717"/>
                      <a:pt x="2769182" y="6053667"/>
                    </a:cubicBezTo>
                    <a:lnTo>
                      <a:pt x="2704130" y="6053667"/>
                    </a:lnTo>
                    <a:cubicBezTo>
                      <a:pt x="2692266" y="6053677"/>
                      <a:pt x="2681190" y="6047723"/>
                      <a:pt x="2674655" y="6037820"/>
                    </a:cubicBezTo>
                    <a:cubicBezTo>
                      <a:pt x="2668120" y="6027919"/>
                      <a:pt x="2667000" y="6015394"/>
                      <a:pt x="2671675" y="6004489"/>
                    </a:cubicBezTo>
                    <a:lnTo>
                      <a:pt x="2862316" y="5559777"/>
                    </a:lnTo>
                    <a:lnTo>
                      <a:pt x="2932448" y="5384376"/>
                    </a:lnTo>
                    <a:cubicBezTo>
                      <a:pt x="2975318" y="5277238"/>
                      <a:pt x="3079095" y="5206992"/>
                      <a:pt x="3194491" y="5207000"/>
                    </a:cubicBezTo>
                    <a:lnTo>
                      <a:pt x="3376807" y="5207000"/>
                    </a:lnTo>
                    <a:cubicBezTo>
                      <a:pt x="3492203" y="5206992"/>
                      <a:pt x="3595980" y="5277238"/>
                      <a:pt x="3638850" y="5384376"/>
                    </a:cubicBezTo>
                    <a:lnTo>
                      <a:pt x="3708982" y="5559777"/>
                    </a:lnTo>
                    <a:lnTo>
                      <a:pt x="3899553" y="6004489"/>
                    </a:lnTo>
                    <a:cubicBezTo>
                      <a:pt x="3904228" y="6015394"/>
                      <a:pt x="3903107" y="6027919"/>
                      <a:pt x="3896572" y="6037820"/>
                    </a:cubicBezTo>
                    <a:cubicBezTo>
                      <a:pt x="3890037" y="6047723"/>
                      <a:pt x="3878962" y="6053677"/>
                      <a:pt x="3867097" y="6053667"/>
                    </a:cubicBezTo>
                    <a:lnTo>
                      <a:pt x="3802045" y="6053667"/>
                    </a:lnTo>
                    <a:cubicBezTo>
                      <a:pt x="3745607" y="6053660"/>
                      <a:pt x="3694601" y="6020026"/>
                      <a:pt x="3672364" y="5968153"/>
                    </a:cubicBezTo>
                    <a:lnTo>
                      <a:pt x="3518341" y="5608814"/>
                    </a:lnTo>
                    <a:cubicBezTo>
                      <a:pt x="3515096" y="5601264"/>
                      <a:pt x="3503736" y="5604439"/>
                      <a:pt x="3504865" y="5612553"/>
                    </a:cubicBezTo>
                    <a:lnTo>
                      <a:pt x="3567871" y="6053667"/>
                    </a:lnTo>
                    <a:lnTo>
                      <a:pt x="3635252" y="6862162"/>
                    </a:lnTo>
                    <a:cubicBezTo>
                      <a:pt x="3636060" y="6871985"/>
                      <a:pt x="3632723" y="6881697"/>
                      <a:pt x="3626048" y="6888947"/>
                    </a:cubicBezTo>
                    <a:cubicBezTo>
                      <a:pt x="3619374" y="6896199"/>
                      <a:pt x="3609970" y="6900327"/>
                      <a:pt x="3600115" y="6900333"/>
                    </a:cubicBezTo>
                    <a:lnTo>
                      <a:pt x="3546281" y="6900333"/>
                    </a:lnTo>
                    <a:cubicBezTo>
                      <a:pt x="3477299" y="6900341"/>
                      <a:pt x="3418423" y="6850477"/>
                      <a:pt x="3407075" y="6782435"/>
                    </a:cubicBezTo>
                    <a:lnTo>
                      <a:pt x="3292704" y="6095435"/>
                    </a:lnTo>
                    <a:cubicBezTo>
                      <a:pt x="3291364" y="6087533"/>
                      <a:pt x="3280075" y="6087533"/>
                      <a:pt x="3278735" y="6095435"/>
                    </a:cubicBezTo>
                    <a:lnTo>
                      <a:pt x="3164293" y="6782435"/>
                    </a:lnTo>
                    <a:cubicBezTo>
                      <a:pt x="3152942" y="6850503"/>
                      <a:pt x="3094025" y="6900376"/>
                      <a:pt x="3025017" y="6900333"/>
                    </a:cubicBezTo>
                    <a:lnTo>
                      <a:pt x="2971183" y="6900333"/>
                    </a:lnTo>
                    <a:cubicBezTo>
                      <a:pt x="2961328" y="6900327"/>
                      <a:pt x="2951924" y="6896199"/>
                      <a:pt x="2945250" y="6888947"/>
                    </a:cubicBezTo>
                    <a:cubicBezTo>
                      <a:pt x="2938575" y="6881697"/>
                      <a:pt x="2935238" y="6871985"/>
                      <a:pt x="2936046" y="6862162"/>
                    </a:cubicBezTo>
                    <a:lnTo>
                      <a:pt x="3003427" y="6053667"/>
                    </a:lnTo>
                    <a:lnTo>
                      <a:pt x="3066433" y="5612553"/>
                    </a:lnTo>
                    <a:moveTo>
                      <a:pt x="4619149" y="4642555"/>
                    </a:moveTo>
                    <a:cubicBezTo>
                      <a:pt x="4502249" y="4642555"/>
                      <a:pt x="4407482" y="4737321"/>
                      <a:pt x="4407482" y="4854222"/>
                    </a:cubicBezTo>
                    <a:lnTo>
                      <a:pt x="4407482" y="4924777"/>
                    </a:lnTo>
                    <a:cubicBezTo>
                      <a:pt x="4407482" y="5041678"/>
                      <a:pt x="4502249" y="5136444"/>
                      <a:pt x="4619149" y="5136444"/>
                    </a:cubicBezTo>
                    <a:cubicBezTo>
                      <a:pt x="4736049" y="5136444"/>
                      <a:pt x="4830816" y="5041678"/>
                      <a:pt x="4830816" y="4924777"/>
                    </a:cubicBezTo>
                    <a:lnTo>
                      <a:pt x="4830816" y="4854222"/>
                    </a:lnTo>
                    <a:cubicBezTo>
                      <a:pt x="4830816" y="4737321"/>
                      <a:pt x="4736049" y="4642555"/>
                      <a:pt x="4619149" y="4642555"/>
                    </a:cubicBezTo>
                    <a:moveTo>
                      <a:pt x="4399933" y="5612553"/>
                    </a:moveTo>
                    <a:cubicBezTo>
                      <a:pt x="4401132" y="5604439"/>
                      <a:pt x="4389702" y="5601264"/>
                      <a:pt x="4386527" y="5608814"/>
                    </a:cubicBezTo>
                    <a:lnTo>
                      <a:pt x="4232504" y="5968153"/>
                    </a:lnTo>
                    <a:cubicBezTo>
                      <a:pt x="4210248" y="6020073"/>
                      <a:pt x="4159172" y="6053717"/>
                      <a:pt x="4102682" y="6053667"/>
                    </a:cubicBezTo>
                    <a:lnTo>
                      <a:pt x="4037630" y="6053667"/>
                    </a:lnTo>
                    <a:cubicBezTo>
                      <a:pt x="4025765" y="6053677"/>
                      <a:pt x="4014691" y="6047723"/>
                      <a:pt x="4008155" y="6037820"/>
                    </a:cubicBezTo>
                    <a:cubicBezTo>
                      <a:pt x="4001620" y="6027919"/>
                      <a:pt x="4000500" y="6015394"/>
                      <a:pt x="4005174" y="6004489"/>
                    </a:cubicBezTo>
                    <a:lnTo>
                      <a:pt x="4195816" y="5559777"/>
                    </a:lnTo>
                    <a:lnTo>
                      <a:pt x="4265948" y="5384376"/>
                    </a:lnTo>
                    <a:cubicBezTo>
                      <a:pt x="4308818" y="5277238"/>
                      <a:pt x="4412595" y="5206992"/>
                      <a:pt x="4527991" y="5207000"/>
                    </a:cubicBezTo>
                    <a:lnTo>
                      <a:pt x="4710307" y="5207000"/>
                    </a:lnTo>
                    <a:cubicBezTo>
                      <a:pt x="4825703" y="5206992"/>
                      <a:pt x="4929480" y="5277238"/>
                      <a:pt x="4972350" y="5384376"/>
                    </a:cubicBezTo>
                    <a:lnTo>
                      <a:pt x="5042482" y="5559777"/>
                    </a:lnTo>
                    <a:lnTo>
                      <a:pt x="5233053" y="6004489"/>
                    </a:lnTo>
                    <a:cubicBezTo>
                      <a:pt x="5237728" y="6015394"/>
                      <a:pt x="5236607" y="6027919"/>
                      <a:pt x="5230072" y="6037820"/>
                    </a:cubicBezTo>
                    <a:cubicBezTo>
                      <a:pt x="5223537" y="6047723"/>
                      <a:pt x="5212462" y="6053677"/>
                      <a:pt x="5200597" y="6053667"/>
                    </a:cubicBezTo>
                    <a:lnTo>
                      <a:pt x="5135545" y="6053667"/>
                    </a:lnTo>
                    <a:cubicBezTo>
                      <a:pt x="5079107" y="6053660"/>
                      <a:pt x="5028101" y="6020026"/>
                      <a:pt x="5005864" y="5968153"/>
                    </a:cubicBezTo>
                    <a:lnTo>
                      <a:pt x="4851841" y="5608814"/>
                    </a:lnTo>
                    <a:cubicBezTo>
                      <a:pt x="4848596" y="5601264"/>
                      <a:pt x="4837236" y="5604439"/>
                      <a:pt x="4838365" y="5612553"/>
                    </a:cubicBezTo>
                    <a:lnTo>
                      <a:pt x="4901371" y="6053667"/>
                    </a:lnTo>
                    <a:lnTo>
                      <a:pt x="4968752" y="6862162"/>
                    </a:lnTo>
                    <a:cubicBezTo>
                      <a:pt x="4969560" y="6871985"/>
                      <a:pt x="4966223" y="6881697"/>
                      <a:pt x="4959548" y="6888947"/>
                    </a:cubicBezTo>
                    <a:cubicBezTo>
                      <a:pt x="4952874" y="6896199"/>
                      <a:pt x="4943470" y="6900327"/>
                      <a:pt x="4933615" y="6900333"/>
                    </a:cubicBezTo>
                    <a:lnTo>
                      <a:pt x="4879781" y="6900333"/>
                    </a:lnTo>
                    <a:cubicBezTo>
                      <a:pt x="4810799" y="6900341"/>
                      <a:pt x="4751923" y="6850477"/>
                      <a:pt x="4740575" y="6782435"/>
                    </a:cubicBezTo>
                    <a:lnTo>
                      <a:pt x="4626204" y="6095435"/>
                    </a:lnTo>
                    <a:cubicBezTo>
                      <a:pt x="4624864" y="6087533"/>
                      <a:pt x="4613575" y="6087533"/>
                      <a:pt x="4612235" y="6095435"/>
                    </a:cubicBezTo>
                    <a:lnTo>
                      <a:pt x="4497794" y="6782435"/>
                    </a:lnTo>
                    <a:cubicBezTo>
                      <a:pt x="4486442" y="6850503"/>
                      <a:pt x="4427525" y="6900376"/>
                      <a:pt x="4358517" y="6900333"/>
                    </a:cubicBezTo>
                    <a:lnTo>
                      <a:pt x="4304683" y="6900333"/>
                    </a:lnTo>
                    <a:cubicBezTo>
                      <a:pt x="4294828" y="6900327"/>
                      <a:pt x="4285424" y="6896199"/>
                      <a:pt x="4278750" y="6888947"/>
                    </a:cubicBezTo>
                    <a:cubicBezTo>
                      <a:pt x="4272075" y="6881697"/>
                      <a:pt x="4268738" y="6871985"/>
                      <a:pt x="4269546" y="6862162"/>
                    </a:cubicBezTo>
                    <a:lnTo>
                      <a:pt x="4336927" y="6053667"/>
                    </a:lnTo>
                    <a:lnTo>
                      <a:pt x="4399933" y="5612553"/>
                    </a:lnTo>
                    <a:moveTo>
                      <a:pt x="5952649" y="4642555"/>
                    </a:moveTo>
                    <a:cubicBezTo>
                      <a:pt x="5835749" y="4642555"/>
                      <a:pt x="5740982" y="4737321"/>
                      <a:pt x="5740982" y="4854222"/>
                    </a:cubicBezTo>
                    <a:lnTo>
                      <a:pt x="5740982" y="4924777"/>
                    </a:lnTo>
                    <a:cubicBezTo>
                      <a:pt x="5740982" y="5041678"/>
                      <a:pt x="5835749" y="5136444"/>
                      <a:pt x="5952649" y="5136444"/>
                    </a:cubicBezTo>
                    <a:cubicBezTo>
                      <a:pt x="6069549" y="5136444"/>
                      <a:pt x="6164316" y="5041678"/>
                      <a:pt x="6164316" y="4924777"/>
                    </a:cubicBezTo>
                    <a:lnTo>
                      <a:pt x="6164316" y="4854222"/>
                    </a:lnTo>
                    <a:cubicBezTo>
                      <a:pt x="6164316" y="4737321"/>
                      <a:pt x="6069549" y="4642555"/>
                      <a:pt x="5952649" y="4642555"/>
                    </a:cubicBezTo>
                    <a:moveTo>
                      <a:pt x="5733433" y="5612553"/>
                    </a:moveTo>
                    <a:cubicBezTo>
                      <a:pt x="5734632" y="5604439"/>
                      <a:pt x="5723202" y="5601264"/>
                      <a:pt x="5720027" y="5608814"/>
                    </a:cubicBezTo>
                    <a:lnTo>
                      <a:pt x="5566004" y="5968153"/>
                    </a:lnTo>
                    <a:cubicBezTo>
                      <a:pt x="5543748" y="6020073"/>
                      <a:pt x="5492672" y="6053717"/>
                      <a:pt x="5436182" y="6053667"/>
                    </a:cubicBezTo>
                    <a:lnTo>
                      <a:pt x="5371130" y="6053667"/>
                    </a:lnTo>
                    <a:cubicBezTo>
                      <a:pt x="5359265" y="6053677"/>
                      <a:pt x="5348191" y="6047723"/>
                      <a:pt x="5341655" y="6037820"/>
                    </a:cubicBezTo>
                    <a:cubicBezTo>
                      <a:pt x="5335120" y="6027919"/>
                      <a:pt x="5334000" y="6015394"/>
                      <a:pt x="5338674" y="6004489"/>
                    </a:cubicBezTo>
                    <a:lnTo>
                      <a:pt x="5529316" y="5559777"/>
                    </a:lnTo>
                    <a:lnTo>
                      <a:pt x="5599448" y="5384376"/>
                    </a:lnTo>
                    <a:cubicBezTo>
                      <a:pt x="5642318" y="5277238"/>
                      <a:pt x="5746095" y="5206992"/>
                      <a:pt x="5861491" y="5207000"/>
                    </a:cubicBezTo>
                    <a:lnTo>
                      <a:pt x="6043807" y="5207000"/>
                    </a:lnTo>
                    <a:cubicBezTo>
                      <a:pt x="6159203" y="5206992"/>
                      <a:pt x="6262980" y="5277238"/>
                      <a:pt x="6305850" y="5384376"/>
                    </a:cubicBezTo>
                    <a:lnTo>
                      <a:pt x="6375982" y="5559777"/>
                    </a:lnTo>
                    <a:lnTo>
                      <a:pt x="6566553" y="6004489"/>
                    </a:lnTo>
                    <a:cubicBezTo>
                      <a:pt x="6571228" y="6015394"/>
                      <a:pt x="6570107" y="6027919"/>
                      <a:pt x="6563572" y="6037820"/>
                    </a:cubicBezTo>
                    <a:cubicBezTo>
                      <a:pt x="6557037" y="6047723"/>
                      <a:pt x="6545962" y="6053677"/>
                      <a:pt x="6534097" y="6053667"/>
                    </a:cubicBezTo>
                    <a:lnTo>
                      <a:pt x="6469045" y="6053667"/>
                    </a:lnTo>
                    <a:cubicBezTo>
                      <a:pt x="6412607" y="6053660"/>
                      <a:pt x="6361601" y="6020026"/>
                      <a:pt x="6339364" y="5968153"/>
                    </a:cubicBezTo>
                    <a:lnTo>
                      <a:pt x="6185341" y="5608814"/>
                    </a:lnTo>
                    <a:cubicBezTo>
                      <a:pt x="6182096" y="5601264"/>
                      <a:pt x="6170736" y="5604439"/>
                      <a:pt x="6171865" y="5612553"/>
                    </a:cubicBezTo>
                    <a:lnTo>
                      <a:pt x="6234871" y="6053667"/>
                    </a:lnTo>
                    <a:lnTo>
                      <a:pt x="6302252" y="6862162"/>
                    </a:lnTo>
                    <a:cubicBezTo>
                      <a:pt x="6303060" y="6871985"/>
                      <a:pt x="6299723" y="6881697"/>
                      <a:pt x="6293048" y="6888947"/>
                    </a:cubicBezTo>
                    <a:cubicBezTo>
                      <a:pt x="6286374" y="6896199"/>
                      <a:pt x="6276970" y="6900327"/>
                      <a:pt x="6267115" y="6900333"/>
                    </a:cubicBezTo>
                    <a:lnTo>
                      <a:pt x="6213281" y="6900333"/>
                    </a:lnTo>
                    <a:cubicBezTo>
                      <a:pt x="6144299" y="6900341"/>
                      <a:pt x="6085423" y="6850477"/>
                      <a:pt x="6074075" y="6782435"/>
                    </a:cubicBezTo>
                    <a:lnTo>
                      <a:pt x="5959704" y="6095435"/>
                    </a:lnTo>
                    <a:cubicBezTo>
                      <a:pt x="5958364" y="6087533"/>
                      <a:pt x="5947075" y="6087533"/>
                      <a:pt x="5945735" y="6095435"/>
                    </a:cubicBezTo>
                    <a:lnTo>
                      <a:pt x="5831294" y="6782435"/>
                    </a:lnTo>
                    <a:cubicBezTo>
                      <a:pt x="5819942" y="6850503"/>
                      <a:pt x="5761025" y="6900376"/>
                      <a:pt x="5692017" y="6900333"/>
                    </a:cubicBezTo>
                    <a:lnTo>
                      <a:pt x="5638183" y="6900333"/>
                    </a:lnTo>
                    <a:cubicBezTo>
                      <a:pt x="5628328" y="6900327"/>
                      <a:pt x="5618924" y="6896199"/>
                      <a:pt x="5612250" y="6888947"/>
                    </a:cubicBezTo>
                    <a:cubicBezTo>
                      <a:pt x="5605575" y="6881697"/>
                      <a:pt x="5602238" y="6871985"/>
                      <a:pt x="5603046" y="6862162"/>
                    </a:cubicBezTo>
                    <a:lnTo>
                      <a:pt x="5670427" y="6053667"/>
                    </a:lnTo>
                    <a:lnTo>
                      <a:pt x="5733433" y="5612553"/>
                    </a:lnTo>
                    <a:moveTo>
                      <a:pt x="7286149" y="4642555"/>
                    </a:moveTo>
                    <a:cubicBezTo>
                      <a:pt x="7169248" y="4642555"/>
                      <a:pt x="7074482" y="4737321"/>
                      <a:pt x="7074482" y="4854222"/>
                    </a:cubicBezTo>
                    <a:lnTo>
                      <a:pt x="7074482" y="4924777"/>
                    </a:lnTo>
                    <a:cubicBezTo>
                      <a:pt x="7074482" y="5041678"/>
                      <a:pt x="7169248" y="5136444"/>
                      <a:pt x="7286149" y="5136444"/>
                    </a:cubicBezTo>
                    <a:cubicBezTo>
                      <a:pt x="7403050" y="5136444"/>
                      <a:pt x="7497816" y="5041678"/>
                      <a:pt x="7497816" y="4924777"/>
                    </a:cubicBezTo>
                    <a:lnTo>
                      <a:pt x="7497816" y="4854222"/>
                    </a:lnTo>
                    <a:cubicBezTo>
                      <a:pt x="7497816" y="4737321"/>
                      <a:pt x="7403050" y="4642555"/>
                      <a:pt x="7286149" y="4642555"/>
                    </a:cubicBezTo>
                    <a:moveTo>
                      <a:pt x="7066933" y="5612553"/>
                    </a:moveTo>
                    <a:cubicBezTo>
                      <a:pt x="7068132" y="5604439"/>
                      <a:pt x="7056703" y="5601264"/>
                      <a:pt x="7053528" y="5608814"/>
                    </a:cubicBezTo>
                    <a:lnTo>
                      <a:pt x="6899504" y="5968153"/>
                    </a:lnTo>
                    <a:cubicBezTo>
                      <a:pt x="6877248" y="6020073"/>
                      <a:pt x="6826172" y="6053717"/>
                      <a:pt x="6769682" y="6053667"/>
                    </a:cubicBezTo>
                    <a:lnTo>
                      <a:pt x="6704630" y="6053667"/>
                    </a:lnTo>
                    <a:cubicBezTo>
                      <a:pt x="6692766" y="6053677"/>
                      <a:pt x="6681691" y="6047723"/>
                      <a:pt x="6675155" y="6037820"/>
                    </a:cubicBezTo>
                    <a:cubicBezTo>
                      <a:pt x="6668620" y="6027919"/>
                      <a:pt x="6667500" y="6015394"/>
                      <a:pt x="6672175" y="6004489"/>
                    </a:cubicBezTo>
                    <a:lnTo>
                      <a:pt x="6862816" y="5559777"/>
                    </a:lnTo>
                    <a:lnTo>
                      <a:pt x="6932948" y="5384376"/>
                    </a:lnTo>
                    <a:cubicBezTo>
                      <a:pt x="6975818" y="5277238"/>
                      <a:pt x="7079594" y="5206992"/>
                      <a:pt x="7194991" y="5207000"/>
                    </a:cubicBezTo>
                    <a:lnTo>
                      <a:pt x="7377307" y="5207000"/>
                    </a:lnTo>
                    <a:cubicBezTo>
                      <a:pt x="7492704" y="5206992"/>
                      <a:pt x="7596480" y="5277238"/>
                      <a:pt x="7639350" y="5384376"/>
                    </a:cubicBezTo>
                    <a:lnTo>
                      <a:pt x="7709482" y="5559777"/>
                    </a:lnTo>
                    <a:lnTo>
                      <a:pt x="7900053" y="6004489"/>
                    </a:lnTo>
                    <a:cubicBezTo>
                      <a:pt x="7904728" y="6015394"/>
                      <a:pt x="7903607" y="6027919"/>
                      <a:pt x="7897072" y="6037820"/>
                    </a:cubicBezTo>
                    <a:cubicBezTo>
                      <a:pt x="7890537" y="6047723"/>
                      <a:pt x="7879462" y="6053677"/>
                      <a:pt x="7867597" y="6053667"/>
                    </a:cubicBezTo>
                    <a:lnTo>
                      <a:pt x="7802545" y="6053667"/>
                    </a:lnTo>
                    <a:cubicBezTo>
                      <a:pt x="7746107" y="6053660"/>
                      <a:pt x="7695101" y="6020026"/>
                      <a:pt x="7672864" y="5968153"/>
                    </a:cubicBezTo>
                    <a:lnTo>
                      <a:pt x="7518841" y="5608814"/>
                    </a:lnTo>
                    <a:cubicBezTo>
                      <a:pt x="7515595" y="5601264"/>
                      <a:pt x="7504236" y="5604439"/>
                      <a:pt x="7505365" y="5612553"/>
                    </a:cubicBezTo>
                    <a:lnTo>
                      <a:pt x="7568371" y="6053667"/>
                    </a:lnTo>
                    <a:lnTo>
                      <a:pt x="7635752" y="6862162"/>
                    </a:lnTo>
                    <a:cubicBezTo>
                      <a:pt x="7636560" y="6871985"/>
                      <a:pt x="7633222" y="6881697"/>
                      <a:pt x="7626548" y="6888947"/>
                    </a:cubicBezTo>
                    <a:cubicBezTo>
                      <a:pt x="7619874" y="6896199"/>
                      <a:pt x="7610470" y="6900327"/>
                      <a:pt x="7600615" y="6900333"/>
                    </a:cubicBezTo>
                    <a:lnTo>
                      <a:pt x="7546781" y="6900333"/>
                    </a:lnTo>
                    <a:cubicBezTo>
                      <a:pt x="7477799" y="6900341"/>
                      <a:pt x="7418922" y="6850477"/>
                      <a:pt x="7407575" y="6782435"/>
                    </a:cubicBezTo>
                    <a:lnTo>
                      <a:pt x="7293204" y="6095435"/>
                    </a:lnTo>
                    <a:cubicBezTo>
                      <a:pt x="7291864" y="6087533"/>
                      <a:pt x="7280575" y="6087533"/>
                      <a:pt x="7279235" y="6095435"/>
                    </a:cubicBezTo>
                    <a:lnTo>
                      <a:pt x="7164794" y="6782435"/>
                    </a:lnTo>
                    <a:cubicBezTo>
                      <a:pt x="7153442" y="6850503"/>
                      <a:pt x="7094525" y="6900376"/>
                      <a:pt x="7025517" y="6900333"/>
                    </a:cubicBezTo>
                    <a:lnTo>
                      <a:pt x="6971683" y="6900333"/>
                    </a:lnTo>
                    <a:cubicBezTo>
                      <a:pt x="6961828" y="6900327"/>
                      <a:pt x="6952424" y="6896199"/>
                      <a:pt x="6945750" y="6888947"/>
                    </a:cubicBezTo>
                    <a:cubicBezTo>
                      <a:pt x="6939076" y="6881697"/>
                      <a:pt x="6935738" y="6871985"/>
                      <a:pt x="6936546" y="6862162"/>
                    </a:cubicBezTo>
                    <a:lnTo>
                      <a:pt x="7003927" y="6053667"/>
                    </a:lnTo>
                    <a:lnTo>
                      <a:pt x="7066933" y="5612553"/>
                    </a:lnTo>
                    <a:moveTo>
                      <a:pt x="8619649" y="4642555"/>
                    </a:moveTo>
                    <a:cubicBezTo>
                      <a:pt x="8502748" y="4642555"/>
                      <a:pt x="8407982" y="4737321"/>
                      <a:pt x="8407982" y="4854222"/>
                    </a:cubicBezTo>
                    <a:lnTo>
                      <a:pt x="8407982" y="4924777"/>
                    </a:lnTo>
                    <a:cubicBezTo>
                      <a:pt x="8407982" y="5041678"/>
                      <a:pt x="8502748" y="5136444"/>
                      <a:pt x="8619649" y="5136444"/>
                    </a:cubicBezTo>
                    <a:cubicBezTo>
                      <a:pt x="8736550" y="5136444"/>
                      <a:pt x="8831316" y="5041678"/>
                      <a:pt x="8831316" y="4924777"/>
                    </a:cubicBezTo>
                    <a:lnTo>
                      <a:pt x="8831316" y="4854222"/>
                    </a:lnTo>
                    <a:cubicBezTo>
                      <a:pt x="8831316" y="4737321"/>
                      <a:pt x="8736550" y="4642555"/>
                      <a:pt x="8619649" y="4642555"/>
                    </a:cubicBezTo>
                    <a:moveTo>
                      <a:pt x="8400433" y="5612553"/>
                    </a:moveTo>
                    <a:cubicBezTo>
                      <a:pt x="8401632" y="5604439"/>
                      <a:pt x="8390203" y="5601264"/>
                      <a:pt x="8387028" y="5608814"/>
                    </a:cubicBezTo>
                    <a:lnTo>
                      <a:pt x="8233004" y="5968153"/>
                    </a:lnTo>
                    <a:cubicBezTo>
                      <a:pt x="8210748" y="6020073"/>
                      <a:pt x="8159672" y="6053717"/>
                      <a:pt x="8103182" y="6053667"/>
                    </a:cubicBezTo>
                    <a:lnTo>
                      <a:pt x="8038130" y="6053667"/>
                    </a:lnTo>
                    <a:cubicBezTo>
                      <a:pt x="8026266" y="6053677"/>
                      <a:pt x="8015191" y="6047723"/>
                      <a:pt x="8008655" y="6037820"/>
                    </a:cubicBezTo>
                    <a:cubicBezTo>
                      <a:pt x="8002120" y="6027919"/>
                      <a:pt x="8001000" y="6015394"/>
                      <a:pt x="8005675" y="6004489"/>
                    </a:cubicBezTo>
                    <a:lnTo>
                      <a:pt x="8196316" y="5559777"/>
                    </a:lnTo>
                    <a:lnTo>
                      <a:pt x="8266448" y="5384376"/>
                    </a:lnTo>
                    <a:cubicBezTo>
                      <a:pt x="8309318" y="5277238"/>
                      <a:pt x="8413094" y="5206992"/>
                      <a:pt x="8528491" y="5207000"/>
                    </a:cubicBezTo>
                    <a:lnTo>
                      <a:pt x="8710807" y="5207000"/>
                    </a:lnTo>
                    <a:cubicBezTo>
                      <a:pt x="8826204" y="5206992"/>
                      <a:pt x="8929980" y="5277238"/>
                      <a:pt x="8972850" y="5384376"/>
                    </a:cubicBezTo>
                    <a:lnTo>
                      <a:pt x="9042982" y="5559777"/>
                    </a:lnTo>
                    <a:lnTo>
                      <a:pt x="9233553" y="6004489"/>
                    </a:lnTo>
                    <a:cubicBezTo>
                      <a:pt x="9238228" y="6015394"/>
                      <a:pt x="9237107" y="6027919"/>
                      <a:pt x="9230572" y="6037820"/>
                    </a:cubicBezTo>
                    <a:cubicBezTo>
                      <a:pt x="9224037" y="6047723"/>
                      <a:pt x="9212962" y="6053677"/>
                      <a:pt x="9201097" y="6053667"/>
                    </a:cubicBezTo>
                    <a:lnTo>
                      <a:pt x="9136045" y="6053667"/>
                    </a:lnTo>
                    <a:cubicBezTo>
                      <a:pt x="9079607" y="6053660"/>
                      <a:pt x="9028601" y="6020026"/>
                      <a:pt x="9006364" y="5968153"/>
                    </a:cubicBezTo>
                    <a:lnTo>
                      <a:pt x="8852341" y="5608814"/>
                    </a:lnTo>
                    <a:cubicBezTo>
                      <a:pt x="8849095" y="5601264"/>
                      <a:pt x="8837736" y="5604439"/>
                      <a:pt x="8838865" y="5612553"/>
                    </a:cubicBezTo>
                    <a:lnTo>
                      <a:pt x="8901871" y="6053667"/>
                    </a:lnTo>
                    <a:lnTo>
                      <a:pt x="8969252" y="6862162"/>
                    </a:lnTo>
                    <a:cubicBezTo>
                      <a:pt x="8970060" y="6871985"/>
                      <a:pt x="8966722" y="6881697"/>
                      <a:pt x="8960048" y="6888947"/>
                    </a:cubicBezTo>
                    <a:cubicBezTo>
                      <a:pt x="8953374" y="6896199"/>
                      <a:pt x="8943970" y="6900327"/>
                      <a:pt x="8934115" y="6900333"/>
                    </a:cubicBezTo>
                    <a:lnTo>
                      <a:pt x="8880281" y="6900333"/>
                    </a:lnTo>
                    <a:cubicBezTo>
                      <a:pt x="8811299" y="6900341"/>
                      <a:pt x="8752422" y="6850477"/>
                      <a:pt x="8741075" y="6782435"/>
                    </a:cubicBezTo>
                    <a:lnTo>
                      <a:pt x="8626704" y="6095435"/>
                    </a:lnTo>
                    <a:cubicBezTo>
                      <a:pt x="8625364" y="6087533"/>
                      <a:pt x="8614075" y="6087533"/>
                      <a:pt x="8612735" y="6095435"/>
                    </a:cubicBezTo>
                    <a:lnTo>
                      <a:pt x="8498294" y="6782435"/>
                    </a:lnTo>
                    <a:cubicBezTo>
                      <a:pt x="8486942" y="6850503"/>
                      <a:pt x="8428025" y="6900376"/>
                      <a:pt x="8359017" y="6900333"/>
                    </a:cubicBezTo>
                    <a:lnTo>
                      <a:pt x="8305183" y="6900333"/>
                    </a:lnTo>
                    <a:cubicBezTo>
                      <a:pt x="8295328" y="6900327"/>
                      <a:pt x="8285924" y="6896199"/>
                      <a:pt x="8279250" y="6888947"/>
                    </a:cubicBezTo>
                    <a:cubicBezTo>
                      <a:pt x="8272576" y="6881697"/>
                      <a:pt x="8269238" y="6871985"/>
                      <a:pt x="8270046" y="6862162"/>
                    </a:cubicBezTo>
                    <a:lnTo>
                      <a:pt x="8337427" y="6053667"/>
                    </a:lnTo>
                    <a:lnTo>
                      <a:pt x="8400433" y="5612553"/>
                    </a:lnTo>
                    <a:moveTo>
                      <a:pt x="9953149" y="4642555"/>
                    </a:moveTo>
                    <a:cubicBezTo>
                      <a:pt x="9836248" y="4642555"/>
                      <a:pt x="9741482" y="4737321"/>
                      <a:pt x="9741482" y="4854222"/>
                    </a:cubicBezTo>
                    <a:lnTo>
                      <a:pt x="9741482" y="4924777"/>
                    </a:lnTo>
                    <a:cubicBezTo>
                      <a:pt x="9741482" y="5041678"/>
                      <a:pt x="9836248" y="5136444"/>
                      <a:pt x="9953149" y="5136444"/>
                    </a:cubicBezTo>
                    <a:cubicBezTo>
                      <a:pt x="10070050" y="5136444"/>
                      <a:pt x="10164816" y="5041678"/>
                      <a:pt x="10164816" y="4924777"/>
                    </a:cubicBezTo>
                    <a:lnTo>
                      <a:pt x="10164816" y="4854222"/>
                    </a:lnTo>
                    <a:cubicBezTo>
                      <a:pt x="10164816" y="4737321"/>
                      <a:pt x="10070050" y="4642555"/>
                      <a:pt x="9953149" y="4642555"/>
                    </a:cubicBezTo>
                    <a:moveTo>
                      <a:pt x="9733933" y="5612553"/>
                    </a:moveTo>
                    <a:cubicBezTo>
                      <a:pt x="9735132" y="5604439"/>
                      <a:pt x="9723703" y="5601264"/>
                      <a:pt x="9720528" y="5608814"/>
                    </a:cubicBezTo>
                    <a:lnTo>
                      <a:pt x="9566504" y="5968153"/>
                    </a:lnTo>
                    <a:cubicBezTo>
                      <a:pt x="9544248" y="6020073"/>
                      <a:pt x="9493172" y="6053717"/>
                      <a:pt x="9436682" y="6053667"/>
                    </a:cubicBezTo>
                    <a:lnTo>
                      <a:pt x="9371630" y="6053667"/>
                    </a:lnTo>
                    <a:cubicBezTo>
                      <a:pt x="9359766" y="6053677"/>
                      <a:pt x="9348691" y="6047723"/>
                      <a:pt x="9342155" y="6037820"/>
                    </a:cubicBezTo>
                    <a:cubicBezTo>
                      <a:pt x="9335620" y="6027919"/>
                      <a:pt x="9334500" y="6015394"/>
                      <a:pt x="9339175" y="6004489"/>
                    </a:cubicBezTo>
                    <a:lnTo>
                      <a:pt x="9529816" y="5559777"/>
                    </a:lnTo>
                    <a:lnTo>
                      <a:pt x="9599948" y="5384376"/>
                    </a:lnTo>
                    <a:cubicBezTo>
                      <a:pt x="9642818" y="5277238"/>
                      <a:pt x="9746594" y="5206992"/>
                      <a:pt x="9861991" y="5207000"/>
                    </a:cubicBezTo>
                    <a:lnTo>
                      <a:pt x="10044307" y="5207000"/>
                    </a:lnTo>
                    <a:cubicBezTo>
                      <a:pt x="10159704" y="5206992"/>
                      <a:pt x="10263480" y="5277238"/>
                      <a:pt x="10306350" y="5384376"/>
                    </a:cubicBezTo>
                    <a:lnTo>
                      <a:pt x="10376482" y="5559777"/>
                    </a:lnTo>
                    <a:lnTo>
                      <a:pt x="10567053" y="6004489"/>
                    </a:lnTo>
                    <a:cubicBezTo>
                      <a:pt x="10571728" y="6015394"/>
                      <a:pt x="10570607" y="6027919"/>
                      <a:pt x="10564072" y="6037820"/>
                    </a:cubicBezTo>
                    <a:cubicBezTo>
                      <a:pt x="10557537" y="6047723"/>
                      <a:pt x="10546462" y="6053677"/>
                      <a:pt x="10534597" y="6053667"/>
                    </a:cubicBezTo>
                    <a:lnTo>
                      <a:pt x="10469545" y="6053667"/>
                    </a:lnTo>
                    <a:cubicBezTo>
                      <a:pt x="10413107" y="6053660"/>
                      <a:pt x="10362101" y="6020026"/>
                      <a:pt x="10339864" y="5968153"/>
                    </a:cubicBezTo>
                    <a:lnTo>
                      <a:pt x="10185841" y="5608814"/>
                    </a:lnTo>
                    <a:cubicBezTo>
                      <a:pt x="10182595" y="5601264"/>
                      <a:pt x="10171236" y="5604439"/>
                      <a:pt x="10172365" y="5612553"/>
                    </a:cubicBezTo>
                    <a:lnTo>
                      <a:pt x="10235371" y="6053667"/>
                    </a:lnTo>
                    <a:lnTo>
                      <a:pt x="10302752" y="6862162"/>
                    </a:lnTo>
                    <a:cubicBezTo>
                      <a:pt x="10303560" y="6871985"/>
                      <a:pt x="10300222" y="6881697"/>
                      <a:pt x="10293548" y="6888947"/>
                    </a:cubicBezTo>
                    <a:cubicBezTo>
                      <a:pt x="10286874" y="6896199"/>
                      <a:pt x="10277470" y="6900327"/>
                      <a:pt x="10267615" y="6900333"/>
                    </a:cubicBezTo>
                    <a:lnTo>
                      <a:pt x="10213781" y="6900333"/>
                    </a:lnTo>
                    <a:cubicBezTo>
                      <a:pt x="10144799" y="6900341"/>
                      <a:pt x="10085922" y="6850477"/>
                      <a:pt x="10074575" y="6782435"/>
                    </a:cubicBezTo>
                    <a:lnTo>
                      <a:pt x="9960204" y="6095435"/>
                    </a:lnTo>
                    <a:cubicBezTo>
                      <a:pt x="9958864" y="6087533"/>
                      <a:pt x="9947575" y="6087533"/>
                      <a:pt x="9946235" y="6095435"/>
                    </a:cubicBezTo>
                    <a:lnTo>
                      <a:pt x="9831794" y="6782435"/>
                    </a:lnTo>
                    <a:cubicBezTo>
                      <a:pt x="9820442" y="6850503"/>
                      <a:pt x="9761525" y="6900376"/>
                      <a:pt x="9692517" y="6900333"/>
                    </a:cubicBezTo>
                    <a:lnTo>
                      <a:pt x="9638683" y="6900333"/>
                    </a:lnTo>
                    <a:cubicBezTo>
                      <a:pt x="9628828" y="6900327"/>
                      <a:pt x="9619424" y="6896199"/>
                      <a:pt x="9612750" y="6888947"/>
                    </a:cubicBezTo>
                    <a:cubicBezTo>
                      <a:pt x="9606076" y="6881697"/>
                      <a:pt x="9602738" y="6871985"/>
                      <a:pt x="9603546" y="6862162"/>
                    </a:cubicBezTo>
                    <a:lnTo>
                      <a:pt x="9670927" y="6053667"/>
                    </a:lnTo>
                    <a:lnTo>
                      <a:pt x="9733933" y="5612553"/>
                    </a:lnTo>
                    <a:moveTo>
                      <a:pt x="11286649" y="4642555"/>
                    </a:moveTo>
                    <a:cubicBezTo>
                      <a:pt x="11169748" y="4642555"/>
                      <a:pt x="11074982" y="4737321"/>
                      <a:pt x="11074982" y="4854222"/>
                    </a:cubicBezTo>
                    <a:lnTo>
                      <a:pt x="11074982" y="4924777"/>
                    </a:lnTo>
                    <a:cubicBezTo>
                      <a:pt x="11074982" y="5041678"/>
                      <a:pt x="11169748" y="5136444"/>
                      <a:pt x="11286649" y="5136444"/>
                    </a:cubicBezTo>
                    <a:cubicBezTo>
                      <a:pt x="11403550" y="5136444"/>
                      <a:pt x="11498316" y="5041678"/>
                      <a:pt x="11498316" y="4924777"/>
                    </a:cubicBezTo>
                    <a:lnTo>
                      <a:pt x="11498316" y="4854222"/>
                    </a:lnTo>
                    <a:cubicBezTo>
                      <a:pt x="11498316" y="4737321"/>
                      <a:pt x="11403550" y="4642555"/>
                      <a:pt x="11286649" y="4642555"/>
                    </a:cubicBezTo>
                    <a:moveTo>
                      <a:pt x="11067433" y="5612553"/>
                    </a:moveTo>
                    <a:cubicBezTo>
                      <a:pt x="11068632" y="5604439"/>
                      <a:pt x="11057203" y="5601264"/>
                      <a:pt x="11054028" y="5608814"/>
                    </a:cubicBezTo>
                    <a:lnTo>
                      <a:pt x="10900004" y="5968153"/>
                    </a:lnTo>
                    <a:cubicBezTo>
                      <a:pt x="10877748" y="6020073"/>
                      <a:pt x="10826672" y="6053717"/>
                      <a:pt x="10770182" y="6053667"/>
                    </a:cubicBezTo>
                    <a:lnTo>
                      <a:pt x="10705130" y="6053667"/>
                    </a:lnTo>
                    <a:cubicBezTo>
                      <a:pt x="10693266" y="6053677"/>
                      <a:pt x="10682191" y="6047723"/>
                      <a:pt x="10675655" y="6037820"/>
                    </a:cubicBezTo>
                    <a:cubicBezTo>
                      <a:pt x="10669120" y="6027919"/>
                      <a:pt x="10668000" y="6015394"/>
                      <a:pt x="10672675" y="6004489"/>
                    </a:cubicBezTo>
                    <a:lnTo>
                      <a:pt x="10863316" y="5559777"/>
                    </a:lnTo>
                    <a:lnTo>
                      <a:pt x="10933448" y="5384376"/>
                    </a:lnTo>
                    <a:cubicBezTo>
                      <a:pt x="10976318" y="5277238"/>
                      <a:pt x="11080094" y="5206992"/>
                      <a:pt x="11195491" y="5207000"/>
                    </a:cubicBezTo>
                    <a:lnTo>
                      <a:pt x="11377807" y="5207000"/>
                    </a:lnTo>
                    <a:cubicBezTo>
                      <a:pt x="11493204" y="5206992"/>
                      <a:pt x="11596980" y="5277238"/>
                      <a:pt x="11639850" y="5384376"/>
                    </a:cubicBezTo>
                    <a:lnTo>
                      <a:pt x="11709982" y="5559777"/>
                    </a:lnTo>
                    <a:lnTo>
                      <a:pt x="11900553" y="6004489"/>
                    </a:lnTo>
                    <a:cubicBezTo>
                      <a:pt x="11905228" y="6015394"/>
                      <a:pt x="11904107" y="6027919"/>
                      <a:pt x="11897572" y="6037820"/>
                    </a:cubicBezTo>
                    <a:cubicBezTo>
                      <a:pt x="11891037" y="6047723"/>
                      <a:pt x="11879962" y="6053677"/>
                      <a:pt x="11868097" y="6053667"/>
                    </a:cubicBezTo>
                    <a:lnTo>
                      <a:pt x="11803045" y="6053667"/>
                    </a:lnTo>
                    <a:cubicBezTo>
                      <a:pt x="11746607" y="6053660"/>
                      <a:pt x="11695601" y="6020026"/>
                      <a:pt x="11673364" y="5968153"/>
                    </a:cubicBezTo>
                    <a:lnTo>
                      <a:pt x="11519341" y="5608814"/>
                    </a:lnTo>
                    <a:cubicBezTo>
                      <a:pt x="11516095" y="5601264"/>
                      <a:pt x="11504736" y="5604439"/>
                      <a:pt x="11505865" y="5612553"/>
                    </a:cubicBezTo>
                    <a:lnTo>
                      <a:pt x="11568871" y="6053667"/>
                    </a:lnTo>
                    <a:lnTo>
                      <a:pt x="11636252" y="6862162"/>
                    </a:lnTo>
                    <a:cubicBezTo>
                      <a:pt x="11637060" y="6871985"/>
                      <a:pt x="11633722" y="6881697"/>
                      <a:pt x="11627048" y="6888947"/>
                    </a:cubicBezTo>
                    <a:cubicBezTo>
                      <a:pt x="11620374" y="6896199"/>
                      <a:pt x="11610970" y="6900327"/>
                      <a:pt x="11601115" y="6900333"/>
                    </a:cubicBezTo>
                    <a:lnTo>
                      <a:pt x="11547281" y="6900333"/>
                    </a:lnTo>
                    <a:cubicBezTo>
                      <a:pt x="11478299" y="6900341"/>
                      <a:pt x="11419422" y="6850477"/>
                      <a:pt x="11408075" y="6782435"/>
                    </a:cubicBezTo>
                    <a:lnTo>
                      <a:pt x="11293704" y="6095435"/>
                    </a:lnTo>
                    <a:cubicBezTo>
                      <a:pt x="11292364" y="6087533"/>
                      <a:pt x="11281075" y="6087533"/>
                      <a:pt x="11279735" y="6095435"/>
                    </a:cubicBezTo>
                    <a:lnTo>
                      <a:pt x="11165294" y="6782435"/>
                    </a:lnTo>
                    <a:cubicBezTo>
                      <a:pt x="11153942" y="6850503"/>
                      <a:pt x="11095025" y="6900376"/>
                      <a:pt x="11026017" y="6900333"/>
                    </a:cubicBezTo>
                    <a:lnTo>
                      <a:pt x="10972183" y="6900333"/>
                    </a:lnTo>
                    <a:cubicBezTo>
                      <a:pt x="10962328" y="6900327"/>
                      <a:pt x="10952924" y="6896199"/>
                      <a:pt x="10946250" y="6888947"/>
                    </a:cubicBezTo>
                    <a:cubicBezTo>
                      <a:pt x="10939576" y="6881697"/>
                      <a:pt x="10936238" y="6871985"/>
                      <a:pt x="10937046" y="6862162"/>
                    </a:cubicBezTo>
                    <a:lnTo>
                      <a:pt x="11004427" y="6053667"/>
                    </a:lnTo>
                    <a:lnTo>
                      <a:pt x="11067433" y="5612553"/>
                    </a:lnTo>
                    <a:moveTo>
                      <a:pt x="12620149" y="4642555"/>
                    </a:moveTo>
                    <a:cubicBezTo>
                      <a:pt x="12503248" y="4642555"/>
                      <a:pt x="12408482" y="4737321"/>
                      <a:pt x="12408482" y="4854222"/>
                    </a:cubicBezTo>
                    <a:lnTo>
                      <a:pt x="12408482" y="4924777"/>
                    </a:lnTo>
                    <a:cubicBezTo>
                      <a:pt x="12408482" y="5041678"/>
                      <a:pt x="12503248" y="5136444"/>
                      <a:pt x="12620149" y="5136444"/>
                    </a:cubicBezTo>
                    <a:cubicBezTo>
                      <a:pt x="12737050" y="5136444"/>
                      <a:pt x="12831816" y="5041678"/>
                      <a:pt x="12831816" y="4924777"/>
                    </a:cubicBezTo>
                    <a:lnTo>
                      <a:pt x="12831816" y="4854222"/>
                    </a:lnTo>
                    <a:cubicBezTo>
                      <a:pt x="12831816" y="4737321"/>
                      <a:pt x="12737050" y="4642555"/>
                      <a:pt x="12620149" y="4642555"/>
                    </a:cubicBezTo>
                    <a:moveTo>
                      <a:pt x="12400933" y="5612553"/>
                    </a:moveTo>
                    <a:cubicBezTo>
                      <a:pt x="12402132" y="5604439"/>
                      <a:pt x="12390703" y="5601264"/>
                      <a:pt x="12387528" y="5608814"/>
                    </a:cubicBezTo>
                    <a:lnTo>
                      <a:pt x="12233504" y="5968153"/>
                    </a:lnTo>
                    <a:cubicBezTo>
                      <a:pt x="12211248" y="6020073"/>
                      <a:pt x="12160172" y="6053717"/>
                      <a:pt x="12103682" y="6053667"/>
                    </a:cubicBezTo>
                    <a:lnTo>
                      <a:pt x="12038630" y="6053667"/>
                    </a:lnTo>
                    <a:cubicBezTo>
                      <a:pt x="12026766" y="6053677"/>
                      <a:pt x="12015691" y="6047723"/>
                      <a:pt x="12009155" y="6037820"/>
                    </a:cubicBezTo>
                    <a:cubicBezTo>
                      <a:pt x="12002620" y="6027919"/>
                      <a:pt x="12001500" y="6015394"/>
                      <a:pt x="12006175" y="6004489"/>
                    </a:cubicBezTo>
                    <a:lnTo>
                      <a:pt x="12196816" y="5559777"/>
                    </a:lnTo>
                    <a:lnTo>
                      <a:pt x="12266948" y="5384376"/>
                    </a:lnTo>
                    <a:cubicBezTo>
                      <a:pt x="12309818" y="5277238"/>
                      <a:pt x="12413594" y="5206992"/>
                      <a:pt x="12528991" y="5207000"/>
                    </a:cubicBezTo>
                    <a:lnTo>
                      <a:pt x="12711307" y="5207000"/>
                    </a:lnTo>
                    <a:cubicBezTo>
                      <a:pt x="12826704" y="5206992"/>
                      <a:pt x="12930480" y="5277238"/>
                      <a:pt x="12973350" y="5384376"/>
                    </a:cubicBezTo>
                    <a:lnTo>
                      <a:pt x="13043483" y="5559777"/>
                    </a:lnTo>
                    <a:lnTo>
                      <a:pt x="13234053" y="6004489"/>
                    </a:lnTo>
                    <a:cubicBezTo>
                      <a:pt x="13238727" y="6015394"/>
                      <a:pt x="13237607" y="6027919"/>
                      <a:pt x="13231073" y="6037820"/>
                    </a:cubicBezTo>
                    <a:cubicBezTo>
                      <a:pt x="13224537" y="6047723"/>
                      <a:pt x="13213462" y="6053677"/>
                      <a:pt x="13201597" y="6053667"/>
                    </a:cubicBezTo>
                    <a:lnTo>
                      <a:pt x="13136545" y="6053667"/>
                    </a:lnTo>
                    <a:cubicBezTo>
                      <a:pt x="13080107" y="6053660"/>
                      <a:pt x="13029101" y="6020026"/>
                      <a:pt x="13006863" y="5968153"/>
                    </a:cubicBezTo>
                    <a:lnTo>
                      <a:pt x="12852841" y="5608814"/>
                    </a:lnTo>
                    <a:cubicBezTo>
                      <a:pt x="12849595" y="5601264"/>
                      <a:pt x="12838236" y="5604439"/>
                      <a:pt x="12839365" y="5612553"/>
                    </a:cubicBezTo>
                    <a:lnTo>
                      <a:pt x="12902371" y="6053667"/>
                    </a:lnTo>
                    <a:lnTo>
                      <a:pt x="12969752" y="6862162"/>
                    </a:lnTo>
                    <a:cubicBezTo>
                      <a:pt x="12970560" y="6871985"/>
                      <a:pt x="12967222" y="6881697"/>
                      <a:pt x="12960548" y="6888947"/>
                    </a:cubicBezTo>
                    <a:cubicBezTo>
                      <a:pt x="12953874" y="6896199"/>
                      <a:pt x="12944470" y="6900327"/>
                      <a:pt x="12934615" y="6900333"/>
                    </a:cubicBezTo>
                    <a:lnTo>
                      <a:pt x="12880781" y="6900333"/>
                    </a:lnTo>
                    <a:cubicBezTo>
                      <a:pt x="12811799" y="6900341"/>
                      <a:pt x="12752922" y="6850477"/>
                      <a:pt x="12741575" y="6782435"/>
                    </a:cubicBezTo>
                    <a:lnTo>
                      <a:pt x="12627204" y="6095435"/>
                    </a:lnTo>
                    <a:cubicBezTo>
                      <a:pt x="12625864" y="6087533"/>
                      <a:pt x="12614575" y="6087533"/>
                      <a:pt x="12613235" y="6095435"/>
                    </a:cubicBezTo>
                    <a:lnTo>
                      <a:pt x="12498794" y="6782435"/>
                    </a:lnTo>
                    <a:cubicBezTo>
                      <a:pt x="12487442" y="6850503"/>
                      <a:pt x="12428525" y="6900376"/>
                      <a:pt x="12359517" y="6900333"/>
                    </a:cubicBezTo>
                    <a:lnTo>
                      <a:pt x="12305683" y="6900333"/>
                    </a:lnTo>
                    <a:cubicBezTo>
                      <a:pt x="12295828" y="6900327"/>
                      <a:pt x="12286424" y="6896199"/>
                      <a:pt x="12279750" y="6888947"/>
                    </a:cubicBezTo>
                    <a:cubicBezTo>
                      <a:pt x="12273076" y="6881697"/>
                      <a:pt x="12269738" y="6871985"/>
                      <a:pt x="12270546" y="6862162"/>
                    </a:cubicBezTo>
                    <a:lnTo>
                      <a:pt x="12337927" y="6053667"/>
                    </a:lnTo>
                    <a:lnTo>
                      <a:pt x="12400933" y="5612553"/>
                    </a:lnTo>
                    <a:moveTo>
                      <a:pt x="618649" y="6963833"/>
                    </a:moveTo>
                    <a:cubicBezTo>
                      <a:pt x="501749" y="6963833"/>
                      <a:pt x="406982" y="7058600"/>
                      <a:pt x="406982" y="7175500"/>
                    </a:cubicBezTo>
                    <a:lnTo>
                      <a:pt x="406982" y="7246055"/>
                    </a:lnTo>
                    <a:cubicBezTo>
                      <a:pt x="406982" y="7362956"/>
                      <a:pt x="501749" y="7457722"/>
                      <a:pt x="618649" y="7457722"/>
                    </a:cubicBezTo>
                    <a:cubicBezTo>
                      <a:pt x="735549" y="7457722"/>
                      <a:pt x="830316" y="7362956"/>
                      <a:pt x="830316" y="7246055"/>
                    </a:cubicBezTo>
                    <a:lnTo>
                      <a:pt x="830316" y="7175500"/>
                    </a:lnTo>
                    <a:cubicBezTo>
                      <a:pt x="830316" y="7058600"/>
                      <a:pt x="735549" y="6963833"/>
                      <a:pt x="618649" y="6963833"/>
                    </a:cubicBezTo>
                    <a:moveTo>
                      <a:pt x="399433" y="7933831"/>
                    </a:moveTo>
                    <a:cubicBezTo>
                      <a:pt x="400632" y="7925717"/>
                      <a:pt x="389202" y="7922542"/>
                      <a:pt x="386027" y="7930092"/>
                    </a:cubicBezTo>
                    <a:lnTo>
                      <a:pt x="232005" y="8289431"/>
                    </a:lnTo>
                    <a:cubicBezTo>
                      <a:pt x="209748" y="8341351"/>
                      <a:pt x="158672" y="8374995"/>
                      <a:pt x="102182" y="8374944"/>
                    </a:cubicBezTo>
                    <a:lnTo>
                      <a:pt x="37130" y="8374944"/>
                    </a:lnTo>
                    <a:cubicBezTo>
                      <a:pt x="25266" y="8374955"/>
                      <a:pt x="14190" y="8369000"/>
                      <a:pt x="7655" y="8359098"/>
                    </a:cubicBezTo>
                    <a:cubicBezTo>
                      <a:pt x="1120" y="8349196"/>
                      <a:pt x="0" y="8336671"/>
                      <a:pt x="4675" y="8325767"/>
                    </a:cubicBezTo>
                    <a:lnTo>
                      <a:pt x="195316" y="7881055"/>
                    </a:lnTo>
                    <a:lnTo>
                      <a:pt x="265448" y="7705654"/>
                    </a:lnTo>
                    <a:cubicBezTo>
                      <a:pt x="308318" y="7598516"/>
                      <a:pt x="412094" y="7528270"/>
                      <a:pt x="527491" y="7528277"/>
                    </a:cubicBezTo>
                    <a:lnTo>
                      <a:pt x="709807" y="7528277"/>
                    </a:lnTo>
                    <a:cubicBezTo>
                      <a:pt x="825204" y="7528270"/>
                      <a:pt x="928980" y="7598516"/>
                      <a:pt x="971850" y="7705654"/>
                    </a:cubicBezTo>
                    <a:lnTo>
                      <a:pt x="1041982" y="7881055"/>
                    </a:lnTo>
                    <a:lnTo>
                      <a:pt x="1232553" y="8325767"/>
                    </a:lnTo>
                    <a:cubicBezTo>
                      <a:pt x="1237228" y="8336671"/>
                      <a:pt x="1236108" y="8349196"/>
                      <a:pt x="1229572" y="8359098"/>
                    </a:cubicBezTo>
                    <a:cubicBezTo>
                      <a:pt x="1223037" y="8369000"/>
                      <a:pt x="1211962" y="8374955"/>
                      <a:pt x="1200097" y="8374944"/>
                    </a:cubicBezTo>
                    <a:lnTo>
                      <a:pt x="1135045" y="8374944"/>
                    </a:lnTo>
                    <a:cubicBezTo>
                      <a:pt x="1078607" y="8374938"/>
                      <a:pt x="1027601" y="8341304"/>
                      <a:pt x="1005364" y="8289431"/>
                    </a:cubicBezTo>
                    <a:lnTo>
                      <a:pt x="851341" y="7930092"/>
                    </a:lnTo>
                    <a:cubicBezTo>
                      <a:pt x="848096" y="7922542"/>
                      <a:pt x="836736" y="7925717"/>
                      <a:pt x="837865" y="7933831"/>
                    </a:cubicBezTo>
                    <a:lnTo>
                      <a:pt x="900871" y="8374944"/>
                    </a:lnTo>
                    <a:lnTo>
                      <a:pt x="968252" y="9183441"/>
                    </a:lnTo>
                    <a:cubicBezTo>
                      <a:pt x="969060" y="9193263"/>
                      <a:pt x="965723" y="9202974"/>
                      <a:pt x="959048" y="9210225"/>
                    </a:cubicBezTo>
                    <a:cubicBezTo>
                      <a:pt x="952374" y="9217477"/>
                      <a:pt x="942970" y="9221605"/>
                      <a:pt x="933115" y="9221611"/>
                    </a:cubicBezTo>
                    <a:lnTo>
                      <a:pt x="879281" y="9221611"/>
                    </a:lnTo>
                    <a:cubicBezTo>
                      <a:pt x="810300" y="9221620"/>
                      <a:pt x="751423" y="9171755"/>
                      <a:pt x="740075" y="9103712"/>
                    </a:cubicBezTo>
                    <a:lnTo>
                      <a:pt x="625705" y="8416713"/>
                    </a:lnTo>
                    <a:cubicBezTo>
                      <a:pt x="624364" y="8408811"/>
                      <a:pt x="613075" y="8408811"/>
                      <a:pt x="611735" y="8416713"/>
                    </a:cubicBezTo>
                    <a:lnTo>
                      <a:pt x="497293" y="9103712"/>
                    </a:lnTo>
                    <a:cubicBezTo>
                      <a:pt x="485942" y="9171781"/>
                      <a:pt x="427025" y="9221654"/>
                      <a:pt x="358017" y="9221611"/>
                    </a:cubicBezTo>
                    <a:lnTo>
                      <a:pt x="304183" y="9221611"/>
                    </a:lnTo>
                    <a:cubicBezTo>
                      <a:pt x="294328" y="9221605"/>
                      <a:pt x="284924" y="9217477"/>
                      <a:pt x="278250" y="9210225"/>
                    </a:cubicBezTo>
                    <a:cubicBezTo>
                      <a:pt x="271575" y="9202974"/>
                      <a:pt x="268238" y="9193263"/>
                      <a:pt x="269046" y="9183441"/>
                    </a:cubicBezTo>
                    <a:lnTo>
                      <a:pt x="336427" y="8374944"/>
                    </a:lnTo>
                    <a:lnTo>
                      <a:pt x="399433" y="7933831"/>
                    </a:lnTo>
                    <a:moveTo>
                      <a:pt x="1952149" y="6963833"/>
                    </a:moveTo>
                    <a:cubicBezTo>
                      <a:pt x="1835249" y="6963833"/>
                      <a:pt x="1740482" y="7058600"/>
                      <a:pt x="1740482" y="7175500"/>
                    </a:cubicBezTo>
                    <a:lnTo>
                      <a:pt x="1740482" y="7246055"/>
                    </a:lnTo>
                    <a:cubicBezTo>
                      <a:pt x="1740482" y="7362956"/>
                      <a:pt x="1835249" y="7457722"/>
                      <a:pt x="1952149" y="7457722"/>
                    </a:cubicBezTo>
                    <a:cubicBezTo>
                      <a:pt x="2069049" y="7457722"/>
                      <a:pt x="2163816" y="7362956"/>
                      <a:pt x="2163816" y="7246055"/>
                    </a:cubicBezTo>
                    <a:lnTo>
                      <a:pt x="2163816" y="7175500"/>
                    </a:lnTo>
                    <a:cubicBezTo>
                      <a:pt x="2163816" y="7058600"/>
                      <a:pt x="2069049" y="6963833"/>
                      <a:pt x="1952149" y="6963833"/>
                    </a:cubicBezTo>
                    <a:moveTo>
                      <a:pt x="1732933" y="7933831"/>
                    </a:moveTo>
                    <a:cubicBezTo>
                      <a:pt x="1734132" y="7925717"/>
                      <a:pt x="1722702" y="7922542"/>
                      <a:pt x="1719527" y="7930092"/>
                    </a:cubicBezTo>
                    <a:lnTo>
                      <a:pt x="1565505" y="8289431"/>
                    </a:lnTo>
                    <a:cubicBezTo>
                      <a:pt x="1543248" y="8341351"/>
                      <a:pt x="1492172" y="8374995"/>
                      <a:pt x="1435682" y="8374944"/>
                    </a:cubicBezTo>
                    <a:lnTo>
                      <a:pt x="1370630" y="8374944"/>
                    </a:lnTo>
                    <a:cubicBezTo>
                      <a:pt x="1358766" y="8374955"/>
                      <a:pt x="1347690" y="8369000"/>
                      <a:pt x="1341155" y="8359098"/>
                    </a:cubicBezTo>
                    <a:cubicBezTo>
                      <a:pt x="1334620" y="8349196"/>
                      <a:pt x="1333500" y="8336671"/>
                      <a:pt x="1338175" y="8325767"/>
                    </a:cubicBezTo>
                    <a:lnTo>
                      <a:pt x="1528816" y="7881055"/>
                    </a:lnTo>
                    <a:lnTo>
                      <a:pt x="1598948" y="7705654"/>
                    </a:lnTo>
                    <a:cubicBezTo>
                      <a:pt x="1641818" y="7598516"/>
                      <a:pt x="1745595" y="7528270"/>
                      <a:pt x="1860991" y="7528277"/>
                    </a:cubicBezTo>
                    <a:lnTo>
                      <a:pt x="2043307" y="7528277"/>
                    </a:lnTo>
                    <a:cubicBezTo>
                      <a:pt x="2158703" y="7528270"/>
                      <a:pt x="2262480" y="7598516"/>
                      <a:pt x="2305350" y="7705654"/>
                    </a:cubicBezTo>
                    <a:lnTo>
                      <a:pt x="2375482" y="7881055"/>
                    </a:lnTo>
                    <a:lnTo>
                      <a:pt x="2566053" y="8325767"/>
                    </a:lnTo>
                    <a:cubicBezTo>
                      <a:pt x="2570728" y="8336671"/>
                      <a:pt x="2569608" y="8349196"/>
                      <a:pt x="2563072" y="8359098"/>
                    </a:cubicBezTo>
                    <a:cubicBezTo>
                      <a:pt x="2556537" y="8369000"/>
                      <a:pt x="2545462" y="8374955"/>
                      <a:pt x="2533597" y="8374944"/>
                    </a:cubicBezTo>
                    <a:lnTo>
                      <a:pt x="2468545" y="8374944"/>
                    </a:lnTo>
                    <a:cubicBezTo>
                      <a:pt x="2412107" y="8374938"/>
                      <a:pt x="2361101" y="8341304"/>
                      <a:pt x="2338864" y="8289431"/>
                    </a:cubicBezTo>
                    <a:lnTo>
                      <a:pt x="2184841" y="7930092"/>
                    </a:lnTo>
                    <a:cubicBezTo>
                      <a:pt x="2181596" y="7922542"/>
                      <a:pt x="2170236" y="7925717"/>
                      <a:pt x="2171365" y="7933831"/>
                    </a:cubicBezTo>
                    <a:lnTo>
                      <a:pt x="2234371" y="8374944"/>
                    </a:lnTo>
                    <a:lnTo>
                      <a:pt x="2301752" y="9183441"/>
                    </a:lnTo>
                    <a:cubicBezTo>
                      <a:pt x="2302560" y="9193263"/>
                      <a:pt x="2299223" y="9202974"/>
                      <a:pt x="2292548" y="9210225"/>
                    </a:cubicBezTo>
                    <a:cubicBezTo>
                      <a:pt x="2285874" y="9217477"/>
                      <a:pt x="2276470" y="9221605"/>
                      <a:pt x="2266615" y="9221611"/>
                    </a:cubicBezTo>
                    <a:lnTo>
                      <a:pt x="2212781" y="9221611"/>
                    </a:lnTo>
                    <a:cubicBezTo>
                      <a:pt x="2143800" y="9221620"/>
                      <a:pt x="2084923" y="9171755"/>
                      <a:pt x="2073575" y="9103712"/>
                    </a:cubicBezTo>
                    <a:lnTo>
                      <a:pt x="1959205" y="8416713"/>
                    </a:lnTo>
                    <a:cubicBezTo>
                      <a:pt x="1957864" y="8408811"/>
                      <a:pt x="1946575" y="8408811"/>
                      <a:pt x="1945234" y="8416713"/>
                    </a:cubicBezTo>
                    <a:lnTo>
                      <a:pt x="1830793" y="9103712"/>
                    </a:lnTo>
                    <a:cubicBezTo>
                      <a:pt x="1819442" y="9171781"/>
                      <a:pt x="1760525" y="9221654"/>
                      <a:pt x="1691517" y="9221611"/>
                    </a:cubicBezTo>
                    <a:lnTo>
                      <a:pt x="1637683" y="9221611"/>
                    </a:lnTo>
                    <a:cubicBezTo>
                      <a:pt x="1627828" y="9221605"/>
                      <a:pt x="1618424" y="9217477"/>
                      <a:pt x="1611750" y="9210225"/>
                    </a:cubicBezTo>
                    <a:cubicBezTo>
                      <a:pt x="1605075" y="9202974"/>
                      <a:pt x="1601738" y="9193263"/>
                      <a:pt x="1602546" y="9183441"/>
                    </a:cubicBezTo>
                    <a:lnTo>
                      <a:pt x="1669927" y="8374944"/>
                    </a:lnTo>
                    <a:lnTo>
                      <a:pt x="1732933" y="7933831"/>
                    </a:lnTo>
                    <a:moveTo>
                      <a:pt x="3285649" y="6963833"/>
                    </a:moveTo>
                    <a:cubicBezTo>
                      <a:pt x="3168749" y="6963833"/>
                      <a:pt x="3073982" y="7058600"/>
                      <a:pt x="3073982" y="7175500"/>
                    </a:cubicBezTo>
                    <a:lnTo>
                      <a:pt x="3073982" y="7246055"/>
                    </a:lnTo>
                    <a:cubicBezTo>
                      <a:pt x="3073982" y="7362956"/>
                      <a:pt x="3168749" y="7457722"/>
                      <a:pt x="3285649" y="7457722"/>
                    </a:cubicBezTo>
                    <a:cubicBezTo>
                      <a:pt x="3402549" y="7457722"/>
                      <a:pt x="3497316" y="7362956"/>
                      <a:pt x="3497316" y="7246055"/>
                    </a:cubicBezTo>
                    <a:lnTo>
                      <a:pt x="3497316" y="7175500"/>
                    </a:lnTo>
                    <a:cubicBezTo>
                      <a:pt x="3497316" y="7058600"/>
                      <a:pt x="3402549" y="6963833"/>
                      <a:pt x="3285649" y="6963833"/>
                    </a:cubicBezTo>
                    <a:moveTo>
                      <a:pt x="3066433" y="7933831"/>
                    </a:moveTo>
                    <a:cubicBezTo>
                      <a:pt x="3067632" y="7925717"/>
                      <a:pt x="3056202" y="7922542"/>
                      <a:pt x="3053027" y="7930092"/>
                    </a:cubicBezTo>
                    <a:lnTo>
                      <a:pt x="2899005" y="8289431"/>
                    </a:lnTo>
                    <a:cubicBezTo>
                      <a:pt x="2876748" y="8341351"/>
                      <a:pt x="2825672" y="8374995"/>
                      <a:pt x="2769182" y="8374944"/>
                    </a:cubicBezTo>
                    <a:lnTo>
                      <a:pt x="2704130" y="8374944"/>
                    </a:lnTo>
                    <a:cubicBezTo>
                      <a:pt x="2692266" y="8374955"/>
                      <a:pt x="2681190" y="8369000"/>
                      <a:pt x="2674655" y="8359098"/>
                    </a:cubicBezTo>
                    <a:cubicBezTo>
                      <a:pt x="2668120" y="8349196"/>
                      <a:pt x="2667000" y="8336671"/>
                      <a:pt x="2671675" y="8325767"/>
                    </a:cubicBezTo>
                    <a:lnTo>
                      <a:pt x="2862316" y="7881055"/>
                    </a:lnTo>
                    <a:lnTo>
                      <a:pt x="2932448" y="7705654"/>
                    </a:lnTo>
                    <a:cubicBezTo>
                      <a:pt x="2975318" y="7598516"/>
                      <a:pt x="3079095" y="7528270"/>
                      <a:pt x="3194491" y="7528277"/>
                    </a:cubicBezTo>
                    <a:lnTo>
                      <a:pt x="3376807" y="7528277"/>
                    </a:lnTo>
                    <a:cubicBezTo>
                      <a:pt x="3492203" y="7528270"/>
                      <a:pt x="3595980" y="7598516"/>
                      <a:pt x="3638850" y="7705654"/>
                    </a:cubicBezTo>
                    <a:lnTo>
                      <a:pt x="3708982" y="7881055"/>
                    </a:lnTo>
                    <a:lnTo>
                      <a:pt x="3899553" y="8325767"/>
                    </a:lnTo>
                    <a:cubicBezTo>
                      <a:pt x="3904228" y="8336671"/>
                      <a:pt x="3903107" y="8349196"/>
                      <a:pt x="3896572" y="8359098"/>
                    </a:cubicBezTo>
                    <a:cubicBezTo>
                      <a:pt x="3890037" y="8369000"/>
                      <a:pt x="3878962" y="8374955"/>
                      <a:pt x="3867097" y="8374944"/>
                    </a:cubicBezTo>
                    <a:lnTo>
                      <a:pt x="3802045" y="8374944"/>
                    </a:lnTo>
                    <a:cubicBezTo>
                      <a:pt x="3745607" y="8374938"/>
                      <a:pt x="3694601" y="8341304"/>
                      <a:pt x="3672364" y="8289431"/>
                    </a:cubicBezTo>
                    <a:lnTo>
                      <a:pt x="3518341" y="7930092"/>
                    </a:lnTo>
                    <a:cubicBezTo>
                      <a:pt x="3515096" y="7922542"/>
                      <a:pt x="3503736" y="7925717"/>
                      <a:pt x="3504865" y="7933831"/>
                    </a:cubicBezTo>
                    <a:lnTo>
                      <a:pt x="3567871" y="8374944"/>
                    </a:lnTo>
                    <a:lnTo>
                      <a:pt x="3635252" y="9183441"/>
                    </a:lnTo>
                    <a:cubicBezTo>
                      <a:pt x="3636060" y="9193263"/>
                      <a:pt x="3632723" y="9202974"/>
                      <a:pt x="3626048" y="9210225"/>
                    </a:cubicBezTo>
                    <a:cubicBezTo>
                      <a:pt x="3619374" y="9217477"/>
                      <a:pt x="3609970" y="9221605"/>
                      <a:pt x="3600115" y="9221611"/>
                    </a:cubicBezTo>
                    <a:lnTo>
                      <a:pt x="3546281" y="9221611"/>
                    </a:lnTo>
                    <a:cubicBezTo>
                      <a:pt x="3477299" y="9221620"/>
                      <a:pt x="3418423" y="9171755"/>
                      <a:pt x="3407075" y="9103712"/>
                    </a:cubicBezTo>
                    <a:lnTo>
                      <a:pt x="3292704" y="8416713"/>
                    </a:lnTo>
                    <a:cubicBezTo>
                      <a:pt x="3291364" y="8408811"/>
                      <a:pt x="3280075" y="8408811"/>
                      <a:pt x="3278735" y="8416713"/>
                    </a:cubicBezTo>
                    <a:lnTo>
                      <a:pt x="3164293" y="9103712"/>
                    </a:lnTo>
                    <a:cubicBezTo>
                      <a:pt x="3152942" y="9171781"/>
                      <a:pt x="3094025" y="9221654"/>
                      <a:pt x="3025017" y="9221611"/>
                    </a:cubicBezTo>
                    <a:lnTo>
                      <a:pt x="2971183" y="9221611"/>
                    </a:lnTo>
                    <a:cubicBezTo>
                      <a:pt x="2961328" y="9221605"/>
                      <a:pt x="2951924" y="9217477"/>
                      <a:pt x="2945250" y="9210225"/>
                    </a:cubicBezTo>
                    <a:cubicBezTo>
                      <a:pt x="2938575" y="9202974"/>
                      <a:pt x="2935238" y="9193263"/>
                      <a:pt x="2936046" y="9183441"/>
                    </a:cubicBezTo>
                    <a:lnTo>
                      <a:pt x="3003427" y="8374944"/>
                    </a:lnTo>
                    <a:lnTo>
                      <a:pt x="3066433" y="7933831"/>
                    </a:lnTo>
                    <a:moveTo>
                      <a:pt x="4619149" y="6963833"/>
                    </a:moveTo>
                    <a:cubicBezTo>
                      <a:pt x="4502249" y="6963833"/>
                      <a:pt x="4407482" y="7058600"/>
                      <a:pt x="4407482" y="7175500"/>
                    </a:cubicBezTo>
                    <a:lnTo>
                      <a:pt x="4407482" y="7246055"/>
                    </a:lnTo>
                    <a:cubicBezTo>
                      <a:pt x="4407482" y="7362956"/>
                      <a:pt x="4502249" y="7457722"/>
                      <a:pt x="4619149" y="7457722"/>
                    </a:cubicBezTo>
                    <a:cubicBezTo>
                      <a:pt x="4736049" y="7457722"/>
                      <a:pt x="4830816" y="7362956"/>
                      <a:pt x="4830816" y="7246055"/>
                    </a:cubicBezTo>
                    <a:lnTo>
                      <a:pt x="4830816" y="7175500"/>
                    </a:lnTo>
                    <a:cubicBezTo>
                      <a:pt x="4830816" y="7058600"/>
                      <a:pt x="4736049" y="6963833"/>
                      <a:pt x="4619149" y="6963833"/>
                    </a:cubicBezTo>
                    <a:moveTo>
                      <a:pt x="4399933" y="7933831"/>
                    </a:moveTo>
                    <a:cubicBezTo>
                      <a:pt x="4401132" y="7925717"/>
                      <a:pt x="4389702" y="7922542"/>
                      <a:pt x="4386527" y="7930092"/>
                    </a:cubicBezTo>
                    <a:lnTo>
                      <a:pt x="4232504" y="8289431"/>
                    </a:lnTo>
                    <a:cubicBezTo>
                      <a:pt x="4210248" y="8341351"/>
                      <a:pt x="4159172" y="8374995"/>
                      <a:pt x="4102682" y="8374944"/>
                    </a:cubicBezTo>
                    <a:lnTo>
                      <a:pt x="4037630" y="8374944"/>
                    </a:lnTo>
                    <a:cubicBezTo>
                      <a:pt x="4025765" y="8374955"/>
                      <a:pt x="4014691" y="8369000"/>
                      <a:pt x="4008155" y="8359098"/>
                    </a:cubicBezTo>
                    <a:cubicBezTo>
                      <a:pt x="4001620" y="8349196"/>
                      <a:pt x="4000500" y="8336671"/>
                      <a:pt x="4005174" y="8325767"/>
                    </a:cubicBezTo>
                    <a:lnTo>
                      <a:pt x="4195816" y="7881055"/>
                    </a:lnTo>
                    <a:lnTo>
                      <a:pt x="4265948" y="7705654"/>
                    </a:lnTo>
                    <a:cubicBezTo>
                      <a:pt x="4308818" y="7598516"/>
                      <a:pt x="4412595" y="7528270"/>
                      <a:pt x="4527991" y="7528277"/>
                    </a:cubicBezTo>
                    <a:lnTo>
                      <a:pt x="4710307" y="7528277"/>
                    </a:lnTo>
                    <a:cubicBezTo>
                      <a:pt x="4825703" y="7528270"/>
                      <a:pt x="4929480" y="7598516"/>
                      <a:pt x="4972350" y="7705654"/>
                    </a:cubicBezTo>
                    <a:lnTo>
                      <a:pt x="5042482" y="7881055"/>
                    </a:lnTo>
                    <a:lnTo>
                      <a:pt x="5233053" y="8325767"/>
                    </a:lnTo>
                    <a:cubicBezTo>
                      <a:pt x="5237728" y="8336671"/>
                      <a:pt x="5236607" y="8349196"/>
                      <a:pt x="5230072" y="8359098"/>
                    </a:cubicBezTo>
                    <a:cubicBezTo>
                      <a:pt x="5223537" y="8369000"/>
                      <a:pt x="5212462" y="8374955"/>
                      <a:pt x="5200597" y="8374944"/>
                    </a:cubicBezTo>
                    <a:lnTo>
                      <a:pt x="5135545" y="8374944"/>
                    </a:lnTo>
                    <a:cubicBezTo>
                      <a:pt x="5079107" y="8374938"/>
                      <a:pt x="5028101" y="8341304"/>
                      <a:pt x="5005864" y="8289431"/>
                    </a:cubicBezTo>
                    <a:lnTo>
                      <a:pt x="4851841" y="7930092"/>
                    </a:lnTo>
                    <a:cubicBezTo>
                      <a:pt x="4848596" y="7922542"/>
                      <a:pt x="4837236" y="7925717"/>
                      <a:pt x="4838365" y="7933831"/>
                    </a:cubicBezTo>
                    <a:lnTo>
                      <a:pt x="4901371" y="8374944"/>
                    </a:lnTo>
                    <a:lnTo>
                      <a:pt x="4968752" y="9183441"/>
                    </a:lnTo>
                    <a:cubicBezTo>
                      <a:pt x="4969560" y="9193263"/>
                      <a:pt x="4966223" y="9202974"/>
                      <a:pt x="4959548" y="9210225"/>
                    </a:cubicBezTo>
                    <a:cubicBezTo>
                      <a:pt x="4952874" y="9217477"/>
                      <a:pt x="4943470" y="9221605"/>
                      <a:pt x="4933615" y="9221611"/>
                    </a:cubicBezTo>
                    <a:lnTo>
                      <a:pt x="4879781" y="9221611"/>
                    </a:lnTo>
                    <a:cubicBezTo>
                      <a:pt x="4810799" y="9221620"/>
                      <a:pt x="4751923" y="9171755"/>
                      <a:pt x="4740575" y="9103712"/>
                    </a:cubicBezTo>
                    <a:lnTo>
                      <a:pt x="4626204" y="8416713"/>
                    </a:lnTo>
                    <a:cubicBezTo>
                      <a:pt x="4624864" y="8408811"/>
                      <a:pt x="4613575" y="8408811"/>
                      <a:pt x="4612235" y="8416713"/>
                    </a:cubicBezTo>
                    <a:lnTo>
                      <a:pt x="4497794" y="9103712"/>
                    </a:lnTo>
                    <a:cubicBezTo>
                      <a:pt x="4486442" y="9171781"/>
                      <a:pt x="4427525" y="9221654"/>
                      <a:pt x="4358517" y="9221611"/>
                    </a:cubicBezTo>
                    <a:lnTo>
                      <a:pt x="4304683" y="9221611"/>
                    </a:lnTo>
                    <a:cubicBezTo>
                      <a:pt x="4294828" y="9221605"/>
                      <a:pt x="4285424" y="9217477"/>
                      <a:pt x="4278750" y="9210225"/>
                    </a:cubicBezTo>
                    <a:cubicBezTo>
                      <a:pt x="4272075" y="9202974"/>
                      <a:pt x="4268738" y="9193263"/>
                      <a:pt x="4269546" y="9183441"/>
                    </a:cubicBezTo>
                    <a:lnTo>
                      <a:pt x="4336927" y="8374944"/>
                    </a:lnTo>
                    <a:lnTo>
                      <a:pt x="4399933" y="7933831"/>
                    </a:lnTo>
                    <a:moveTo>
                      <a:pt x="5952649" y="6963833"/>
                    </a:moveTo>
                    <a:cubicBezTo>
                      <a:pt x="5835749" y="6963833"/>
                      <a:pt x="5740982" y="7058600"/>
                      <a:pt x="5740982" y="7175500"/>
                    </a:cubicBezTo>
                    <a:lnTo>
                      <a:pt x="5740982" y="7246055"/>
                    </a:lnTo>
                    <a:cubicBezTo>
                      <a:pt x="5740982" y="7362956"/>
                      <a:pt x="5835749" y="7457722"/>
                      <a:pt x="5952649" y="7457722"/>
                    </a:cubicBezTo>
                    <a:cubicBezTo>
                      <a:pt x="6069549" y="7457722"/>
                      <a:pt x="6164316" y="7362956"/>
                      <a:pt x="6164316" y="7246055"/>
                    </a:cubicBezTo>
                    <a:lnTo>
                      <a:pt x="6164316" y="7175500"/>
                    </a:lnTo>
                    <a:cubicBezTo>
                      <a:pt x="6164316" y="7058600"/>
                      <a:pt x="6069549" y="6963833"/>
                      <a:pt x="5952649" y="6963833"/>
                    </a:cubicBezTo>
                    <a:moveTo>
                      <a:pt x="5733433" y="7933831"/>
                    </a:moveTo>
                    <a:cubicBezTo>
                      <a:pt x="5734632" y="7925717"/>
                      <a:pt x="5723202" y="7922542"/>
                      <a:pt x="5720027" y="7930092"/>
                    </a:cubicBezTo>
                    <a:lnTo>
                      <a:pt x="5566004" y="8289431"/>
                    </a:lnTo>
                    <a:cubicBezTo>
                      <a:pt x="5543748" y="8341351"/>
                      <a:pt x="5492672" y="8374995"/>
                      <a:pt x="5436182" y="8374944"/>
                    </a:cubicBezTo>
                    <a:lnTo>
                      <a:pt x="5371130" y="8374944"/>
                    </a:lnTo>
                    <a:cubicBezTo>
                      <a:pt x="5359265" y="8374955"/>
                      <a:pt x="5348191" y="8369000"/>
                      <a:pt x="5341655" y="8359098"/>
                    </a:cubicBezTo>
                    <a:cubicBezTo>
                      <a:pt x="5335120" y="8349196"/>
                      <a:pt x="5334000" y="8336671"/>
                      <a:pt x="5338674" y="8325767"/>
                    </a:cubicBezTo>
                    <a:lnTo>
                      <a:pt x="5529316" y="7881055"/>
                    </a:lnTo>
                    <a:lnTo>
                      <a:pt x="5599448" y="7705654"/>
                    </a:lnTo>
                    <a:cubicBezTo>
                      <a:pt x="5642318" y="7598516"/>
                      <a:pt x="5746095" y="7528270"/>
                      <a:pt x="5861491" y="7528277"/>
                    </a:cubicBezTo>
                    <a:lnTo>
                      <a:pt x="6043807" y="7528277"/>
                    </a:lnTo>
                    <a:cubicBezTo>
                      <a:pt x="6159203" y="7528270"/>
                      <a:pt x="6262980" y="7598516"/>
                      <a:pt x="6305850" y="7705654"/>
                    </a:cubicBezTo>
                    <a:lnTo>
                      <a:pt x="6375982" y="7881055"/>
                    </a:lnTo>
                    <a:lnTo>
                      <a:pt x="6566553" y="8325767"/>
                    </a:lnTo>
                    <a:cubicBezTo>
                      <a:pt x="6571228" y="8336671"/>
                      <a:pt x="6570107" y="8349196"/>
                      <a:pt x="6563572" y="8359098"/>
                    </a:cubicBezTo>
                    <a:cubicBezTo>
                      <a:pt x="6557037" y="8369000"/>
                      <a:pt x="6545962" y="8374955"/>
                      <a:pt x="6534097" y="8374944"/>
                    </a:cubicBezTo>
                    <a:lnTo>
                      <a:pt x="6469045" y="8374944"/>
                    </a:lnTo>
                    <a:cubicBezTo>
                      <a:pt x="6412607" y="8374938"/>
                      <a:pt x="6361601" y="8341304"/>
                      <a:pt x="6339364" y="8289431"/>
                    </a:cubicBezTo>
                    <a:lnTo>
                      <a:pt x="6185341" y="7930092"/>
                    </a:lnTo>
                    <a:cubicBezTo>
                      <a:pt x="6182096" y="7922542"/>
                      <a:pt x="6170736" y="7925717"/>
                      <a:pt x="6171865" y="7933831"/>
                    </a:cubicBezTo>
                    <a:lnTo>
                      <a:pt x="6234871" y="8374944"/>
                    </a:lnTo>
                    <a:lnTo>
                      <a:pt x="6302252" y="9183441"/>
                    </a:lnTo>
                    <a:cubicBezTo>
                      <a:pt x="6303060" y="9193263"/>
                      <a:pt x="6299723" y="9202974"/>
                      <a:pt x="6293048" y="9210225"/>
                    </a:cubicBezTo>
                    <a:cubicBezTo>
                      <a:pt x="6286374" y="9217477"/>
                      <a:pt x="6276970" y="9221605"/>
                      <a:pt x="6267115" y="9221611"/>
                    </a:cubicBezTo>
                    <a:lnTo>
                      <a:pt x="6213281" y="9221611"/>
                    </a:lnTo>
                    <a:cubicBezTo>
                      <a:pt x="6144299" y="9221620"/>
                      <a:pt x="6085423" y="9171755"/>
                      <a:pt x="6074075" y="9103712"/>
                    </a:cubicBezTo>
                    <a:lnTo>
                      <a:pt x="5959704" y="8416713"/>
                    </a:lnTo>
                    <a:cubicBezTo>
                      <a:pt x="5958364" y="8408811"/>
                      <a:pt x="5947075" y="8408811"/>
                      <a:pt x="5945735" y="8416713"/>
                    </a:cubicBezTo>
                    <a:lnTo>
                      <a:pt x="5831294" y="9103712"/>
                    </a:lnTo>
                    <a:cubicBezTo>
                      <a:pt x="5819942" y="9171781"/>
                      <a:pt x="5761025" y="9221654"/>
                      <a:pt x="5692017" y="9221611"/>
                    </a:cubicBezTo>
                    <a:lnTo>
                      <a:pt x="5638183" y="9221611"/>
                    </a:lnTo>
                    <a:cubicBezTo>
                      <a:pt x="5628328" y="9221605"/>
                      <a:pt x="5618924" y="9217477"/>
                      <a:pt x="5612250" y="9210225"/>
                    </a:cubicBezTo>
                    <a:cubicBezTo>
                      <a:pt x="5605575" y="9202974"/>
                      <a:pt x="5602238" y="9193263"/>
                      <a:pt x="5603046" y="9183441"/>
                    </a:cubicBezTo>
                    <a:lnTo>
                      <a:pt x="5670427" y="8374944"/>
                    </a:lnTo>
                    <a:lnTo>
                      <a:pt x="5733433" y="7933831"/>
                    </a:lnTo>
                    <a:moveTo>
                      <a:pt x="7286149" y="6963833"/>
                    </a:moveTo>
                    <a:cubicBezTo>
                      <a:pt x="7169248" y="6963833"/>
                      <a:pt x="7074482" y="7058600"/>
                      <a:pt x="7074482" y="7175500"/>
                    </a:cubicBezTo>
                    <a:lnTo>
                      <a:pt x="7074482" y="7246055"/>
                    </a:lnTo>
                    <a:cubicBezTo>
                      <a:pt x="7074482" y="7362956"/>
                      <a:pt x="7169248" y="7457722"/>
                      <a:pt x="7286149" y="7457722"/>
                    </a:cubicBezTo>
                    <a:cubicBezTo>
                      <a:pt x="7403050" y="7457722"/>
                      <a:pt x="7497816" y="7362956"/>
                      <a:pt x="7497816" y="7246055"/>
                    </a:cubicBezTo>
                    <a:lnTo>
                      <a:pt x="7497816" y="7175500"/>
                    </a:lnTo>
                    <a:cubicBezTo>
                      <a:pt x="7497816" y="7058600"/>
                      <a:pt x="7403050" y="6963833"/>
                      <a:pt x="7286149" y="6963833"/>
                    </a:cubicBezTo>
                    <a:moveTo>
                      <a:pt x="7066933" y="7933831"/>
                    </a:moveTo>
                    <a:cubicBezTo>
                      <a:pt x="7068132" y="7925717"/>
                      <a:pt x="7056703" y="7922542"/>
                      <a:pt x="7053528" y="7930092"/>
                    </a:cubicBezTo>
                    <a:lnTo>
                      <a:pt x="6899504" y="8289431"/>
                    </a:lnTo>
                    <a:cubicBezTo>
                      <a:pt x="6877248" y="8341351"/>
                      <a:pt x="6826172" y="8374995"/>
                      <a:pt x="6769682" y="8374944"/>
                    </a:cubicBezTo>
                    <a:lnTo>
                      <a:pt x="6704630" y="8374944"/>
                    </a:lnTo>
                    <a:cubicBezTo>
                      <a:pt x="6692766" y="8374955"/>
                      <a:pt x="6681691" y="8369000"/>
                      <a:pt x="6675155" y="8359098"/>
                    </a:cubicBezTo>
                    <a:cubicBezTo>
                      <a:pt x="6668620" y="8349196"/>
                      <a:pt x="6667500" y="8336671"/>
                      <a:pt x="6672175" y="8325767"/>
                    </a:cubicBezTo>
                    <a:lnTo>
                      <a:pt x="6862816" y="7881055"/>
                    </a:lnTo>
                    <a:lnTo>
                      <a:pt x="6932948" y="7705654"/>
                    </a:lnTo>
                    <a:cubicBezTo>
                      <a:pt x="6975818" y="7598516"/>
                      <a:pt x="7079594" y="7528270"/>
                      <a:pt x="7194991" y="7528277"/>
                    </a:cubicBezTo>
                    <a:lnTo>
                      <a:pt x="7377307" y="7528277"/>
                    </a:lnTo>
                    <a:cubicBezTo>
                      <a:pt x="7492704" y="7528270"/>
                      <a:pt x="7596480" y="7598516"/>
                      <a:pt x="7639350" y="7705654"/>
                    </a:cubicBezTo>
                    <a:lnTo>
                      <a:pt x="7709482" y="7881055"/>
                    </a:lnTo>
                    <a:lnTo>
                      <a:pt x="7900053" y="8325767"/>
                    </a:lnTo>
                    <a:cubicBezTo>
                      <a:pt x="7904728" y="8336671"/>
                      <a:pt x="7903607" y="8349196"/>
                      <a:pt x="7897072" y="8359098"/>
                    </a:cubicBezTo>
                    <a:cubicBezTo>
                      <a:pt x="7890537" y="8369000"/>
                      <a:pt x="7879462" y="8374955"/>
                      <a:pt x="7867597" y="8374944"/>
                    </a:cubicBezTo>
                    <a:lnTo>
                      <a:pt x="7802545" y="8374944"/>
                    </a:lnTo>
                    <a:cubicBezTo>
                      <a:pt x="7746107" y="8374938"/>
                      <a:pt x="7695101" y="8341304"/>
                      <a:pt x="7672864" y="8289431"/>
                    </a:cubicBezTo>
                    <a:lnTo>
                      <a:pt x="7518841" y="7930092"/>
                    </a:lnTo>
                    <a:cubicBezTo>
                      <a:pt x="7515595" y="7922542"/>
                      <a:pt x="7504236" y="7925717"/>
                      <a:pt x="7505365" y="7933831"/>
                    </a:cubicBezTo>
                    <a:lnTo>
                      <a:pt x="7568371" y="8374944"/>
                    </a:lnTo>
                    <a:lnTo>
                      <a:pt x="7635752" y="9183441"/>
                    </a:lnTo>
                    <a:cubicBezTo>
                      <a:pt x="7636560" y="9193263"/>
                      <a:pt x="7633222" y="9202974"/>
                      <a:pt x="7626548" y="9210225"/>
                    </a:cubicBezTo>
                    <a:cubicBezTo>
                      <a:pt x="7619874" y="9217477"/>
                      <a:pt x="7610470" y="9221605"/>
                      <a:pt x="7600615" y="9221611"/>
                    </a:cubicBezTo>
                    <a:lnTo>
                      <a:pt x="7546781" y="9221611"/>
                    </a:lnTo>
                    <a:cubicBezTo>
                      <a:pt x="7477799" y="9221620"/>
                      <a:pt x="7418922" y="9171755"/>
                      <a:pt x="7407575" y="9103712"/>
                    </a:cubicBezTo>
                    <a:lnTo>
                      <a:pt x="7293204" y="8416713"/>
                    </a:lnTo>
                    <a:cubicBezTo>
                      <a:pt x="7291864" y="8408811"/>
                      <a:pt x="7280575" y="8408811"/>
                      <a:pt x="7279235" y="8416713"/>
                    </a:cubicBezTo>
                    <a:lnTo>
                      <a:pt x="7164794" y="9103712"/>
                    </a:lnTo>
                    <a:cubicBezTo>
                      <a:pt x="7153442" y="9171781"/>
                      <a:pt x="7094525" y="9221654"/>
                      <a:pt x="7025517" y="9221611"/>
                    </a:cubicBezTo>
                    <a:lnTo>
                      <a:pt x="6971683" y="9221611"/>
                    </a:lnTo>
                    <a:cubicBezTo>
                      <a:pt x="6961828" y="9221605"/>
                      <a:pt x="6952424" y="9217477"/>
                      <a:pt x="6945750" y="9210225"/>
                    </a:cubicBezTo>
                    <a:cubicBezTo>
                      <a:pt x="6939076" y="9202974"/>
                      <a:pt x="6935738" y="9193263"/>
                      <a:pt x="6936546" y="9183441"/>
                    </a:cubicBezTo>
                    <a:lnTo>
                      <a:pt x="7003927" y="8374944"/>
                    </a:lnTo>
                    <a:lnTo>
                      <a:pt x="7066933" y="7933831"/>
                    </a:lnTo>
                    <a:moveTo>
                      <a:pt x="8619649" y="6963833"/>
                    </a:moveTo>
                    <a:cubicBezTo>
                      <a:pt x="8502748" y="6963833"/>
                      <a:pt x="8407982" y="7058600"/>
                      <a:pt x="8407982" y="7175500"/>
                    </a:cubicBezTo>
                    <a:lnTo>
                      <a:pt x="8407982" y="7246055"/>
                    </a:lnTo>
                    <a:cubicBezTo>
                      <a:pt x="8407982" y="7362956"/>
                      <a:pt x="8502748" y="7457722"/>
                      <a:pt x="8619649" y="7457722"/>
                    </a:cubicBezTo>
                    <a:cubicBezTo>
                      <a:pt x="8736550" y="7457722"/>
                      <a:pt x="8831316" y="7362956"/>
                      <a:pt x="8831316" y="7246055"/>
                    </a:cubicBezTo>
                    <a:lnTo>
                      <a:pt x="8831316" y="7175500"/>
                    </a:lnTo>
                    <a:cubicBezTo>
                      <a:pt x="8831316" y="7058600"/>
                      <a:pt x="8736550" y="6963833"/>
                      <a:pt x="8619649" y="6963833"/>
                    </a:cubicBezTo>
                    <a:moveTo>
                      <a:pt x="8400433" y="7933831"/>
                    </a:moveTo>
                    <a:cubicBezTo>
                      <a:pt x="8401632" y="7925717"/>
                      <a:pt x="8390203" y="7922542"/>
                      <a:pt x="8387028" y="7930092"/>
                    </a:cubicBezTo>
                    <a:lnTo>
                      <a:pt x="8233004" y="8289431"/>
                    </a:lnTo>
                    <a:cubicBezTo>
                      <a:pt x="8210748" y="8341351"/>
                      <a:pt x="8159672" y="8374995"/>
                      <a:pt x="8103182" y="8374944"/>
                    </a:cubicBezTo>
                    <a:lnTo>
                      <a:pt x="8038130" y="8374944"/>
                    </a:lnTo>
                    <a:cubicBezTo>
                      <a:pt x="8026266" y="8374955"/>
                      <a:pt x="8015191" y="8369000"/>
                      <a:pt x="8008655" y="8359098"/>
                    </a:cubicBezTo>
                    <a:cubicBezTo>
                      <a:pt x="8002120" y="8349196"/>
                      <a:pt x="8001000" y="8336671"/>
                      <a:pt x="8005675" y="8325767"/>
                    </a:cubicBezTo>
                    <a:lnTo>
                      <a:pt x="8196316" y="7881055"/>
                    </a:lnTo>
                    <a:lnTo>
                      <a:pt x="8266448" y="7705654"/>
                    </a:lnTo>
                    <a:cubicBezTo>
                      <a:pt x="8309318" y="7598516"/>
                      <a:pt x="8413094" y="7528270"/>
                      <a:pt x="8528491" y="7528277"/>
                    </a:cubicBezTo>
                    <a:lnTo>
                      <a:pt x="8710807" y="7528277"/>
                    </a:lnTo>
                    <a:cubicBezTo>
                      <a:pt x="8826204" y="7528270"/>
                      <a:pt x="8929980" y="7598516"/>
                      <a:pt x="8972850" y="7705654"/>
                    </a:cubicBezTo>
                    <a:lnTo>
                      <a:pt x="9042982" y="7881055"/>
                    </a:lnTo>
                    <a:lnTo>
                      <a:pt x="9233553" y="8325767"/>
                    </a:lnTo>
                    <a:cubicBezTo>
                      <a:pt x="9238228" y="8336671"/>
                      <a:pt x="9237107" y="8349196"/>
                      <a:pt x="9230572" y="8359098"/>
                    </a:cubicBezTo>
                    <a:cubicBezTo>
                      <a:pt x="9224037" y="8369000"/>
                      <a:pt x="9212962" y="8374955"/>
                      <a:pt x="9201097" y="8374944"/>
                    </a:cubicBezTo>
                    <a:lnTo>
                      <a:pt x="9136045" y="8374944"/>
                    </a:lnTo>
                    <a:cubicBezTo>
                      <a:pt x="9079607" y="8374938"/>
                      <a:pt x="9028601" y="8341304"/>
                      <a:pt x="9006364" y="8289431"/>
                    </a:cubicBezTo>
                    <a:lnTo>
                      <a:pt x="8852341" y="7930092"/>
                    </a:lnTo>
                    <a:cubicBezTo>
                      <a:pt x="8849095" y="7922542"/>
                      <a:pt x="8837736" y="7925717"/>
                      <a:pt x="8838865" y="7933831"/>
                    </a:cubicBezTo>
                    <a:lnTo>
                      <a:pt x="8901871" y="8374944"/>
                    </a:lnTo>
                    <a:lnTo>
                      <a:pt x="8969252" y="9183441"/>
                    </a:lnTo>
                    <a:cubicBezTo>
                      <a:pt x="8970060" y="9193263"/>
                      <a:pt x="8966722" y="9202974"/>
                      <a:pt x="8960048" y="9210225"/>
                    </a:cubicBezTo>
                    <a:cubicBezTo>
                      <a:pt x="8953374" y="9217477"/>
                      <a:pt x="8943970" y="9221605"/>
                      <a:pt x="8934115" y="9221611"/>
                    </a:cubicBezTo>
                    <a:lnTo>
                      <a:pt x="8880281" y="9221611"/>
                    </a:lnTo>
                    <a:cubicBezTo>
                      <a:pt x="8811299" y="9221620"/>
                      <a:pt x="8752422" y="9171755"/>
                      <a:pt x="8741075" y="9103712"/>
                    </a:cubicBezTo>
                    <a:lnTo>
                      <a:pt x="8626704" y="8416713"/>
                    </a:lnTo>
                    <a:cubicBezTo>
                      <a:pt x="8625364" y="8408811"/>
                      <a:pt x="8614075" y="8408811"/>
                      <a:pt x="8612735" y="8416713"/>
                    </a:cubicBezTo>
                    <a:lnTo>
                      <a:pt x="8498294" y="9103712"/>
                    </a:lnTo>
                    <a:cubicBezTo>
                      <a:pt x="8486942" y="9171781"/>
                      <a:pt x="8428025" y="9221654"/>
                      <a:pt x="8359017" y="9221611"/>
                    </a:cubicBezTo>
                    <a:lnTo>
                      <a:pt x="8305183" y="9221611"/>
                    </a:lnTo>
                    <a:cubicBezTo>
                      <a:pt x="8295328" y="9221605"/>
                      <a:pt x="8285924" y="9217477"/>
                      <a:pt x="8279250" y="9210225"/>
                    </a:cubicBezTo>
                    <a:cubicBezTo>
                      <a:pt x="8272576" y="9202974"/>
                      <a:pt x="8269238" y="9193263"/>
                      <a:pt x="8270046" y="9183441"/>
                    </a:cubicBezTo>
                    <a:lnTo>
                      <a:pt x="8337427" y="8374944"/>
                    </a:lnTo>
                    <a:lnTo>
                      <a:pt x="8400433" y="7933831"/>
                    </a:lnTo>
                    <a:moveTo>
                      <a:pt x="9953149" y="6963833"/>
                    </a:moveTo>
                    <a:cubicBezTo>
                      <a:pt x="9836248" y="6963833"/>
                      <a:pt x="9741482" y="7058600"/>
                      <a:pt x="9741482" y="7175500"/>
                    </a:cubicBezTo>
                    <a:lnTo>
                      <a:pt x="9741482" y="7246055"/>
                    </a:lnTo>
                    <a:cubicBezTo>
                      <a:pt x="9741482" y="7362956"/>
                      <a:pt x="9836248" y="7457722"/>
                      <a:pt x="9953149" y="7457722"/>
                    </a:cubicBezTo>
                    <a:cubicBezTo>
                      <a:pt x="10070050" y="7457722"/>
                      <a:pt x="10164816" y="7362956"/>
                      <a:pt x="10164816" y="7246055"/>
                    </a:cubicBezTo>
                    <a:lnTo>
                      <a:pt x="10164816" y="7175500"/>
                    </a:lnTo>
                    <a:cubicBezTo>
                      <a:pt x="10164816" y="7058600"/>
                      <a:pt x="10070050" y="6963833"/>
                      <a:pt x="9953149" y="6963833"/>
                    </a:cubicBezTo>
                    <a:moveTo>
                      <a:pt x="9733933" y="7933831"/>
                    </a:moveTo>
                    <a:cubicBezTo>
                      <a:pt x="9735132" y="7925717"/>
                      <a:pt x="9723703" y="7922542"/>
                      <a:pt x="9720528" y="7930092"/>
                    </a:cubicBezTo>
                    <a:lnTo>
                      <a:pt x="9566504" y="8289431"/>
                    </a:lnTo>
                    <a:cubicBezTo>
                      <a:pt x="9544248" y="8341351"/>
                      <a:pt x="9493172" y="8374995"/>
                      <a:pt x="9436682" y="8374944"/>
                    </a:cubicBezTo>
                    <a:lnTo>
                      <a:pt x="9371630" y="8374944"/>
                    </a:lnTo>
                    <a:cubicBezTo>
                      <a:pt x="9359766" y="8374955"/>
                      <a:pt x="9348691" y="8369000"/>
                      <a:pt x="9342155" y="8359098"/>
                    </a:cubicBezTo>
                    <a:cubicBezTo>
                      <a:pt x="9335620" y="8349196"/>
                      <a:pt x="9334500" y="8336671"/>
                      <a:pt x="9339175" y="8325767"/>
                    </a:cubicBezTo>
                    <a:lnTo>
                      <a:pt x="9529816" y="7881055"/>
                    </a:lnTo>
                    <a:lnTo>
                      <a:pt x="9599948" y="7705654"/>
                    </a:lnTo>
                    <a:cubicBezTo>
                      <a:pt x="9642818" y="7598516"/>
                      <a:pt x="9746594" y="7528270"/>
                      <a:pt x="9861991" y="7528277"/>
                    </a:cubicBezTo>
                    <a:lnTo>
                      <a:pt x="10044307" y="7528277"/>
                    </a:lnTo>
                    <a:cubicBezTo>
                      <a:pt x="10159704" y="7528270"/>
                      <a:pt x="10263480" y="7598516"/>
                      <a:pt x="10306350" y="7705654"/>
                    </a:cubicBezTo>
                    <a:lnTo>
                      <a:pt x="10376482" y="7881055"/>
                    </a:lnTo>
                    <a:lnTo>
                      <a:pt x="10567053" y="8325767"/>
                    </a:lnTo>
                    <a:cubicBezTo>
                      <a:pt x="10571728" y="8336671"/>
                      <a:pt x="10570607" y="8349196"/>
                      <a:pt x="10564072" y="8359098"/>
                    </a:cubicBezTo>
                    <a:cubicBezTo>
                      <a:pt x="10557537" y="8369000"/>
                      <a:pt x="10546462" y="8374955"/>
                      <a:pt x="10534597" y="8374944"/>
                    </a:cubicBezTo>
                    <a:lnTo>
                      <a:pt x="10469545" y="8374944"/>
                    </a:lnTo>
                    <a:cubicBezTo>
                      <a:pt x="10413107" y="8374938"/>
                      <a:pt x="10362101" y="8341304"/>
                      <a:pt x="10339864" y="8289431"/>
                    </a:cubicBezTo>
                    <a:lnTo>
                      <a:pt x="10185841" y="7930092"/>
                    </a:lnTo>
                    <a:cubicBezTo>
                      <a:pt x="10182595" y="7922542"/>
                      <a:pt x="10171236" y="7925717"/>
                      <a:pt x="10172365" y="7933831"/>
                    </a:cubicBezTo>
                    <a:lnTo>
                      <a:pt x="10235371" y="8374944"/>
                    </a:lnTo>
                    <a:lnTo>
                      <a:pt x="10302752" y="9183441"/>
                    </a:lnTo>
                    <a:cubicBezTo>
                      <a:pt x="10303560" y="9193263"/>
                      <a:pt x="10300222" y="9202974"/>
                      <a:pt x="10293548" y="9210225"/>
                    </a:cubicBezTo>
                    <a:cubicBezTo>
                      <a:pt x="10286874" y="9217477"/>
                      <a:pt x="10277470" y="9221605"/>
                      <a:pt x="10267615" y="9221611"/>
                    </a:cubicBezTo>
                    <a:lnTo>
                      <a:pt x="10213781" y="9221611"/>
                    </a:lnTo>
                    <a:cubicBezTo>
                      <a:pt x="10144799" y="9221620"/>
                      <a:pt x="10085922" y="9171755"/>
                      <a:pt x="10074575" y="9103712"/>
                    </a:cubicBezTo>
                    <a:lnTo>
                      <a:pt x="9960204" y="8416713"/>
                    </a:lnTo>
                    <a:cubicBezTo>
                      <a:pt x="9958864" y="8408811"/>
                      <a:pt x="9947575" y="8408811"/>
                      <a:pt x="9946235" y="8416713"/>
                    </a:cubicBezTo>
                    <a:lnTo>
                      <a:pt x="9831794" y="9103712"/>
                    </a:lnTo>
                    <a:cubicBezTo>
                      <a:pt x="9820442" y="9171781"/>
                      <a:pt x="9761525" y="9221654"/>
                      <a:pt x="9692517" y="9221611"/>
                    </a:cubicBezTo>
                    <a:lnTo>
                      <a:pt x="9638683" y="9221611"/>
                    </a:lnTo>
                    <a:cubicBezTo>
                      <a:pt x="9628828" y="9221605"/>
                      <a:pt x="9619424" y="9217477"/>
                      <a:pt x="9612750" y="9210225"/>
                    </a:cubicBezTo>
                    <a:cubicBezTo>
                      <a:pt x="9606076" y="9202974"/>
                      <a:pt x="9602738" y="9193263"/>
                      <a:pt x="9603546" y="9183441"/>
                    </a:cubicBezTo>
                    <a:lnTo>
                      <a:pt x="9670927" y="8374944"/>
                    </a:lnTo>
                    <a:lnTo>
                      <a:pt x="9733933" y="7933831"/>
                    </a:lnTo>
                    <a:moveTo>
                      <a:pt x="11286649" y="6963833"/>
                    </a:moveTo>
                    <a:cubicBezTo>
                      <a:pt x="11169748" y="6963833"/>
                      <a:pt x="11074982" y="7058600"/>
                      <a:pt x="11074982" y="7175500"/>
                    </a:cubicBezTo>
                    <a:lnTo>
                      <a:pt x="11074982" y="7246055"/>
                    </a:lnTo>
                    <a:cubicBezTo>
                      <a:pt x="11074982" y="7362956"/>
                      <a:pt x="11169748" y="7457722"/>
                      <a:pt x="11286649" y="7457722"/>
                    </a:cubicBezTo>
                    <a:cubicBezTo>
                      <a:pt x="11403550" y="7457722"/>
                      <a:pt x="11498316" y="7362956"/>
                      <a:pt x="11498316" y="7246055"/>
                    </a:cubicBezTo>
                    <a:lnTo>
                      <a:pt x="11498316" y="7175500"/>
                    </a:lnTo>
                    <a:cubicBezTo>
                      <a:pt x="11498316" y="7058600"/>
                      <a:pt x="11403550" y="6963833"/>
                      <a:pt x="11286649" y="6963833"/>
                    </a:cubicBezTo>
                    <a:moveTo>
                      <a:pt x="11067433" y="7933831"/>
                    </a:moveTo>
                    <a:cubicBezTo>
                      <a:pt x="11068632" y="7925717"/>
                      <a:pt x="11057203" y="7922542"/>
                      <a:pt x="11054028" y="7930092"/>
                    </a:cubicBezTo>
                    <a:lnTo>
                      <a:pt x="10900004" y="8289431"/>
                    </a:lnTo>
                    <a:cubicBezTo>
                      <a:pt x="10877748" y="8341351"/>
                      <a:pt x="10826672" y="8374995"/>
                      <a:pt x="10770182" y="8374944"/>
                    </a:cubicBezTo>
                    <a:lnTo>
                      <a:pt x="10705130" y="8374944"/>
                    </a:lnTo>
                    <a:cubicBezTo>
                      <a:pt x="10693266" y="8374955"/>
                      <a:pt x="10682191" y="8369000"/>
                      <a:pt x="10675655" y="8359098"/>
                    </a:cubicBezTo>
                    <a:cubicBezTo>
                      <a:pt x="10669120" y="8349196"/>
                      <a:pt x="10668000" y="8336671"/>
                      <a:pt x="10672675" y="8325767"/>
                    </a:cubicBezTo>
                    <a:lnTo>
                      <a:pt x="10863316" y="7881055"/>
                    </a:lnTo>
                    <a:lnTo>
                      <a:pt x="10933448" y="7705654"/>
                    </a:lnTo>
                    <a:cubicBezTo>
                      <a:pt x="10976318" y="7598516"/>
                      <a:pt x="11080094" y="7528270"/>
                      <a:pt x="11195491" y="7528277"/>
                    </a:cubicBezTo>
                    <a:lnTo>
                      <a:pt x="11377807" y="7528277"/>
                    </a:lnTo>
                    <a:cubicBezTo>
                      <a:pt x="11493204" y="7528270"/>
                      <a:pt x="11596980" y="7598516"/>
                      <a:pt x="11639850" y="7705654"/>
                    </a:cubicBezTo>
                    <a:lnTo>
                      <a:pt x="11709982" y="7881055"/>
                    </a:lnTo>
                    <a:lnTo>
                      <a:pt x="11900553" y="8325767"/>
                    </a:lnTo>
                    <a:cubicBezTo>
                      <a:pt x="11905228" y="8336671"/>
                      <a:pt x="11904107" y="8349196"/>
                      <a:pt x="11897572" y="8359098"/>
                    </a:cubicBezTo>
                    <a:cubicBezTo>
                      <a:pt x="11891037" y="8369000"/>
                      <a:pt x="11879962" y="8374955"/>
                      <a:pt x="11868097" y="8374944"/>
                    </a:cubicBezTo>
                    <a:lnTo>
                      <a:pt x="11803045" y="8374944"/>
                    </a:lnTo>
                    <a:cubicBezTo>
                      <a:pt x="11746607" y="8374938"/>
                      <a:pt x="11695601" y="8341304"/>
                      <a:pt x="11673364" y="8289431"/>
                    </a:cubicBezTo>
                    <a:lnTo>
                      <a:pt x="11519341" y="7930092"/>
                    </a:lnTo>
                    <a:cubicBezTo>
                      <a:pt x="11516095" y="7922542"/>
                      <a:pt x="11504736" y="7925717"/>
                      <a:pt x="11505865" y="7933831"/>
                    </a:cubicBezTo>
                    <a:lnTo>
                      <a:pt x="11568871" y="8374944"/>
                    </a:lnTo>
                    <a:lnTo>
                      <a:pt x="11636252" y="9183441"/>
                    </a:lnTo>
                    <a:cubicBezTo>
                      <a:pt x="11637060" y="9193263"/>
                      <a:pt x="11633722" y="9202974"/>
                      <a:pt x="11627048" y="9210225"/>
                    </a:cubicBezTo>
                    <a:cubicBezTo>
                      <a:pt x="11620374" y="9217477"/>
                      <a:pt x="11610970" y="9221605"/>
                      <a:pt x="11601115" y="9221611"/>
                    </a:cubicBezTo>
                    <a:lnTo>
                      <a:pt x="11547281" y="9221611"/>
                    </a:lnTo>
                    <a:cubicBezTo>
                      <a:pt x="11478299" y="9221620"/>
                      <a:pt x="11419422" y="9171755"/>
                      <a:pt x="11408075" y="9103712"/>
                    </a:cubicBezTo>
                    <a:lnTo>
                      <a:pt x="11293704" y="8416713"/>
                    </a:lnTo>
                    <a:cubicBezTo>
                      <a:pt x="11292364" y="8408811"/>
                      <a:pt x="11281075" y="8408811"/>
                      <a:pt x="11279735" y="8416713"/>
                    </a:cubicBezTo>
                    <a:lnTo>
                      <a:pt x="11165294" y="9103712"/>
                    </a:lnTo>
                    <a:cubicBezTo>
                      <a:pt x="11153942" y="9171781"/>
                      <a:pt x="11095025" y="9221654"/>
                      <a:pt x="11026017" y="9221611"/>
                    </a:cubicBezTo>
                    <a:lnTo>
                      <a:pt x="10972183" y="9221611"/>
                    </a:lnTo>
                    <a:cubicBezTo>
                      <a:pt x="10962328" y="9221605"/>
                      <a:pt x="10952924" y="9217477"/>
                      <a:pt x="10946250" y="9210225"/>
                    </a:cubicBezTo>
                    <a:cubicBezTo>
                      <a:pt x="10939576" y="9202974"/>
                      <a:pt x="10936238" y="9193263"/>
                      <a:pt x="10937046" y="9183441"/>
                    </a:cubicBezTo>
                    <a:lnTo>
                      <a:pt x="11004427" y="8374944"/>
                    </a:lnTo>
                    <a:lnTo>
                      <a:pt x="11067433" y="7933831"/>
                    </a:lnTo>
                    <a:moveTo>
                      <a:pt x="12620149" y="6963833"/>
                    </a:moveTo>
                    <a:cubicBezTo>
                      <a:pt x="12503248" y="6963833"/>
                      <a:pt x="12408482" y="7058600"/>
                      <a:pt x="12408482" y="7175500"/>
                    </a:cubicBezTo>
                    <a:lnTo>
                      <a:pt x="12408482" y="7246055"/>
                    </a:lnTo>
                    <a:cubicBezTo>
                      <a:pt x="12408482" y="7362956"/>
                      <a:pt x="12503248" y="7457722"/>
                      <a:pt x="12620149" y="7457722"/>
                    </a:cubicBezTo>
                    <a:cubicBezTo>
                      <a:pt x="12737050" y="7457722"/>
                      <a:pt x="12831816" y="7362956"/>
                      <a:pt x="12831816" y="7246055"/>
                    </a:cubicBezTo>
                    <a:lnTo>
                      <a:pt x="12831816" y="7175500"/>
                    </a:lnTo>
                    <a:cubicBezTo>
                      <a:pt x="12831816" y="7058600"/>
                      <a:pt x="12737050" y="6963833"/>
                      <a:pt x="12620149" y="6963833"/>
                    </a:cubicBezTo>
                    <a:moveTo>
                      <a:pt x="12400933" y="7933831"/>
                    </a:moveTo>
                    <a:cubicBezTo>
                      <a:pt x="12402132" y="7925717"/>
                      <a:pt x="12390703" y="7922542"/>
                      <a:pt x="12387528" y="7930092"/>
                    </a:cubicBezTo>
                    <a:lnTo>
                      <a:pt x="12233504" y="8289431"/>
                    </a:lnTo>
                    <a:cubicBezTo>
                      <a:pt x="12211248" y="8341351"/>
                      <a:pt x="12160172" y="8374995"/>
                      <a:pt x="12103682" y="8374944"/>
                    </a:cubicBezTo>
                    <a:lnTo>
                      <a:pt x="12038630" y="8374944"/>
                    </a:lnTo>
                    <a:cubicBezTo>
                      <a:pt x="12026766" y="8374955"/>
                      <a:pt x="12015691" y="8369000"/>
                      <a:pt x="12009155" y="8359098"/>
                    </a:cubicBezTo>
                    <a:cubicBezTo>
                      <a:pt x="12002620" y="8349196"/>
                      <a:pt x="12001500" y="8336671"/>
                      <a:pt x="12006175" y="8325767"/>
                    </a:cubicBezTo>
                    <a:lnTo>
                      <a:pt x="12196816" y="7881055"/>
                    </a:lnTo>
                    <a:lnTo>
                      <a:pt x="12266948" y="7705654"/>
                    </a:lnTo>
                    <a:cubicBezTo>
                      <a:pt x="12309818" y="7598516"/>
                      <a:pt x="12413594" y="7528270"/>
                      <a:pt x="12528991" y="7528277"/>
                    </a:cubicBezTo>
                    <a:lnTo>
                      <a:pt x="12711307" y="7528277"/>
                    </a:lnTo>
                    <a:cubicBezTo>
                      <a:pt x="12826704" y="7528270"/>
                      <a:pt x="12930480" y="7598516"/>
                      <a:pt x="12973350" y="7705654"/>
                    </a:cubicBezTo>
                    <a:lnTo>
                      <a:pt x="13043483" y="7881055"/>
                    </a:lnTo>
                    <a:lnTo>
                      <a:pt x="13234053" y="8325767"/>
                    </a:lnTo>
                    <a:cubicBezTo>
                      <a:pt x="13238727" y="8336671"/>
                      <a:pt x="13237607" y="8349196"/>
                      <a:pt x="13231073" y="8359098"/>
                    </a:cubicBezTo>
                    <a:cubicBezTo>
                      <a:pt x="13224537" y="8369000"/>
                      <a:pt x="13213462" y="8374955"/>
                      <a:pt x="13201597" y="8374944"/>
                    </a:cubicBezTo>
                    <a:lnTo>
                      <a:pt x="13136545" y="8374944"/>
                    </a:lnTo>
                    <a:cubicBezTo>
                      <a:pt x="13080107" y="8374938"/>
                      <a:pt x="13029101" y="8341304"/>
                      <a:pt x="13006863" y="8289431"/>
                    </a:cubicBezTo>
                    <a:lnTo>
                      <a:pt x="12852841" y="7930092"/>
                    </a:lnTo>
                    <a:cubicBezTo>
                      <a:pt x="12849595" y="7922542"/>
                      <a:pt x="12838236" y="7925717"/>
                      <a:pt x="12839365" y="7933831"/>
                    </a:cubicBezTo>
                    <a:lnTo>
                      <a:pt x="12902371" y="8374944"/>
                    </a:lnTo>
                    <a:lnTo>
                      <a:pt x="12969752" y="9183441"/>
                    </a:lnTo>
                    <a:cubicBezTo>
                      <a:pt x="12970560" y="9193263"/>
                      <a:pt x="12967222" y="9202974"/>
                      <a:pt x="12960548" y="9210225"/>
                    </a:cubicBezTo>
                    <a:cubicBezTo>
                      <a:pt x="12953874" y="9217477"/>
                      <a:pt x="12944470" y="9221605"/>
                      <a:pt x="12934615" y="9221611"/>
                    </a:cubicBezTo>
                    <a:lnTo>
                      <a:pt x="12880781" y="9221611"/>
                    </a:lnTo>
                    <a:cubicBezTo>
                      <a:pt x="12811799" y="9221620"/>
                      <a:pt x="12752922" y="9171755"/>
                      <a:pt x="12741575" y="9103712"/>
                    </a:cubicBezTo>
                    <a:lnTo>
                      <a:pt x="12627204" y="8416713"/>
                    </a:lnTo>
                    <a:cubicBezTo>
                      <a:pt x="12625864" y="8408811"/>
                      <a:pt x="12614575" y="8408811"/>
                      <a:pt x="12613235" y="8416713"/>
                    </a:cubicBezTo>
                    <a:lnTo>
                      <a:pt x="12498794" y="9103712"/>
                    </a:lnTo>
                    <a:cubicBezTo>
                      <a:pt x="12487442" y="9171781"/>
                      <a:pt x="12428525" y="9221654"/>
                      <a:pt x="12359517" y="9221611"/>
                    </a:cubicBezTo>
                    <a:lnTo>
                      <a:pt x="12305683" y="9221611"/>
                    </a:lnTo>
                    <a:cubicBezTo>
                      <a:pt x="12295828" y="9221605"/>
                      <a:pt x="12286424" y="9217477"/>
                      <a:pt x="12279750" y="9210225"/>
                    </a:cubicBezTo>
                    <a:cubicBezTo>
                      <a:pt x="12273076" y="9202974"/>
                      <a:pt x="12269738" y="9193263"/>
                      <a:pt x="12270546" y="9183441"/>
                    </a:cubicBezTo>
                    <a:lnTo>
                      <a:pt x="12337927" y="8374944"/>
                    </a:lnTo>
                    <a:lnTo>
                      <a:pt x="12400933" y="7933831"/>
                    </a:lnTo>
                    <a:moveTo>
                      <a:pt x="618649" y="9285111"/>
                    </a:moveTo>
                    <a:cubicBezTo>
                      <a:pt x="501749" y="9285111"/>
                      <a:pt x="406982" y="9379878"/>
                      <a:pt x="406982" y="9496777"/>
                    </a:cubicBezTo>
                    <a:lnTo>
                      <a:pt x="406982" y="9567333"/>
                    </a:lnTo>
                    <a:cubicBezTo>
                      <a:pt x="406982" y="9684233"/>
                      <a:pt x="501749" y="9779000"/>
                      <a:pt x="618649" y="9779000"/>
                    </a:cubicBezTo>
                    <a:cubicBezTo>
                      <a:pt x="735549" y="9779000"/>
                      <a:pt x="830316" y="9684233"/>
                      <a:pt x="830316" y="9567333"/>
                    </a:cubicBezTo>
                    <a:lnTo>
                      <a:pt x="830316" y="9496777"/>
                    </a:lnTo>
                    <a:cubicBezTo>
                      <a:pt x="830316" y="9379878"/>
                      <a:pt x="735549" y="9285111"/>
                      <a:pt x="618649" y="9285111"/>
                    </a:cubicBezTo>
                    <a:moveTo>
                      <a:pt x="399433" y="10255109"/>
                    </a:moveTo>
                    <a:cubicBezTo>
                      <a:pt x="400632" y="10246995"/>
                      <a:pt x="389202" y="10243820"/>
                      <a:pt x="386027" y="10251369"/>
                    </a:cubicBezTo>
                    <a:lnTo>
                      <a:pt x="232005" y="10610709"/>
                    </a:lnTo>
                    <a:cubicBezTo>
                      <a:pt x="209748" y="10662629"/>
                      <a:pt x="158672" y="10696272"/>
                      <a:pt x="102182" y="10696222"/>
                    </a:cubicBezTo>
                    <a:lnTo>
                      <a:pt x="37130" y="10696222"/>
                    </a:lnTo>
                    <a:cubicBezTo>
                      <a:pt x="25266" y="10696233"/>
                      <a:pt x="14190" y="10690278"/>
                      <a:pt x="7655" y="10680376"/>
                    </a:cubicBezTo>
                    <a:cubicBezTo>
                      <a:pt x="1120" y="10670474"/>
                      <a:pt x="0" y="10657950"/>
                      <a:pt x="4675" y="10647045"/>
                    </a:cubicBezTo>
                    <a:lnTo>
                      <a:pt x="195316" y="10202333"/>
                    </a:lnTo>
                    <a:lnTo>
                      <a:pt x="265448" y="10026932"/>
                    </a:lnTo>
                    <a:cubicBezTo>
                      <a:pt x="308318" y="9919794"/>
                      <a:pt x="412094" y="9849547"/>
                      <a:pt x="527491" y="9849555"/>
                    </a:cubicBezTo>
                    <a:lnTo>
                      <a:pt x="709807" y="9849555"/>
                    </a:lnTo>
                    <a:cubicBezTo>
                      <a:pt x="825204" y="9849547"/>
                      <a:pt x="928980" y="9919794"/>
                      <a:pt x="971850" y="10026932"/>
                    </a:cubicBezTo>
                    <a:lnTo>
                      <a:pt x="1041982" y="10202333"/>
                    </a:lnTo>
                    <a:lnTo>
                      <a:pt x="1232553" y="10647045"/>
                    </a:lnTo>
                    <a:cubicBezTo>
                      <a:pt x="1237228" y="10657950"/>
                      <a:pt x="1236108" y="10670474"/>
                      <a:pt x="1229572" y="10680376"/>
                    </a:cubicBezTo>
                    <a:cubicBezTo>
                      <a:pt x="1223037" y="10690278"/>
                      <a:pt x="1211962" y="10696233"/>
                      <a:pt x="1200097" y="10696222"/>
                    </a:cubicBezTo>
                    <a:lnTo>
                      <a:pt x="1135045" y="10696222"/>
                    </a:lnTo>
                    <a:cubicBezTo>
                      <a:pt x="1078607" y="10696216"/>
                      <a:pt x="1027601" y="10662581"/>
                      <a:pt x="1005364" y="10610709"/>
                    </a:cubicBezTo>
                    <a:lnTo>
                      <a:pt x="851341" y="10251369"/>
                    </a:lnTo>
                    <a:cubicBezTo>
                      <a:pt x="848096" y="10243820"/>
                      <a:pt x="836736" y="10246995"/>
                      <a:pt x="837865" y="10255109"/>
                    </a:cubicBezTo>
                    <a:lnTo>
                      <a:pt x="900871" y="10696222"/>
                    </a:lnTo>
                    <a:lnTo>
                      <a:pt x="968252" y="11504718"/>
                    </a:lnTo>
                    <a:cubicBezTo>
                      <a:pt x="969060" y="11514539"/>
                      <a:pt x="965723" y="11524252"/>
                      <a:pt x="959048" y="11531503"/>
                    </a:cubicBezTo>
                    <a:cubicBezTo>
                      <a:pt x="952374" y="11538754"/>
                      <a:pt x="942970" y="11542882"/>
                      <a:pt x="933115" y="11542888"/>
                    </a:cubicBezTo>
                    <a:lnTo>
                      <a:pt x="879281" y="11542888"/>
                    </a:lnTo>
                    <a:cubicBezTo>
                      <a:pt x="810300" y="11542897"/>
                      <a:pt x="751423" y="11493032"/>
                      <a:pt x="740075" y="11424990"/>
                    </a:cubicBezTo>
                    <a:lnTo>
                      <a:pt x="625705" y="10737992"/>
                    </a:lnTo>
                    <a:cubicBezTo>
                      <a:pt x="624364" y="10730088"/>
                      <a:pt x="613075" y="10730088"/>
                      <a:pt x="611735" y="10737992"/>
                    </a:cubicBezTo>
                    <a:lnTo>
                      <a:pt x="497293" y="11424990"/>
                    </a:lnTo>
                    <a:cubicBezTo>
                      <a:pt x="485942" y="11493059"/>
                      <a:pt x="427025" y="11542932"/>
                      <a:pt x="358017" y="11542888"/>
                    </a:cubicBezTo>
                    <a:lnTo>
                      <a:pt x="304183" y="11542888"/>
                    </a:lnTo>
                    <a:cubicBezTo>
                      <a:pt x="294328" y="11542882"/>
                      <a:pt x="284924" y="11538754"/>
                      <a:pt x="278250" y="11531503"/>
                    </a:cubicBezTo>
                    <a:cubicBezTo>
                      <a:pt x="271575" y="11524252"/>
                      <a:pt x="268238" y="11514539"/>
                      <a:pt x="269046" y="11504718"/>
                    </a:cubicBezTo>
                    <a:lnTo>
                      <a:pt x="336427" y="10696222"/>
                    </a:lnTo>
                    <a:lnTo>
                      <a:pt x="399433" y="10255109"/>
                    </a:lnTo>
                    <a:moveTo>
                      <a:pt x="1952149" y="9285111"/>
                    </a:moveTo>
                    <a:cubicBezTo>
                      <a:pt x="1835249" y="9285111"/>
                      <a:pt x="1740482" y="9379878"/>
                      <a:pt x="1740482" y="9496777"/>
                    </a:cubicBezTo>
                    <a:lnTo>
                      <a:pt x="1740482" y="9567333"/>
                    </a:lnTo>
                    <a:cubicBezTo>
                      <a:pt x="1740482" y="9684233"/>
                      <a:pt x="1835249" y="9779000"/>
                      <a:pt x="1952149" y="9779000"/>
                    </a:cubicBezTo>
                    <a:cubicBezTo>
                      <a:pt x="2069049" y="9779000"/>
                      <a:pt x="2163816" y="9684233"/>
                      <a:pt x="2163816" y="9567333"/>
                    </a:cubicBezTo>
                    <a:lnTo>
                      <a:pt x="2163816" y="9496777"/>
                    </a:lnTo>
                    <a:cubicBezTo>
                      <a:pt x="2163816" y="9379878"/>
                      <a:pt x="2069049" y="9285111"/>
                      <a:pt x="1952149" y="9285111"/>
                    </a:cubicBezTo>
                    <a:moveTo>
                      <a:pt x="1732933" y="10255109"/>
                    </a:moveTo>
                    <a:cubicBezTo>
                      <a:pt x="1734132" y="10246995"/>
                      <a:pt x="1722702" y="10243820"/>
                      <a:pt x="1719527" y="10251369"/>
                    </a:cubicBezTo>
                    <a:lnTo>
                      <a:pt x="1565505" y="10610709"/>
                    </a:lnTo>
                    <a:cubicBezTo>
                      <a:pt x="1543248" y="10662629"/>
                      <a:pt x="1492172" y="10696272"/>
                      <a:pt x="1435682" y="10696222"/>
                    </a:cubicBezTo>
                    <a:lnTo>
                      <a:pt x="1370630" y="10696222"/>
                    </a:lnTo>
                    <a:cubicBezTo>
                      <a:pt x="1358766" y="10696233"/>
                      <a:pt x="1347690" y="10690278"/>
                      <a:pt x="1341155" y="10680376"/>
                    </a:cubicBezTo>
                    <a:cubicBezTo>
                      <a:pt x="1334620" y="10670474"/>
                      <a:pt x="1333500" y="10657950"/>
                      <a:pt x="1338175" y="10647045"/>
                    </a:cubicBezTo>
                    <a:lnTo>
                      <a:pt x="1528816" y="10202333"/>
                    </a:lnTo>
                    <a:lnTo>
                      <a:pt x="1598948" y="10026932"/>
                    </a:lnTo>
                    <a:cubicBezTo>
                      <a:pt x="1641818" y="9919794"/>
                      <a:pt x="1745595" y="9849547"/>
                      <a:pt x="1860991" y="9849555"/>
                    </a:cubicBezTo>
                    <a:lnTo>
                      <a:pt x="2043307" y="9849555"/>
                    </a:lnTo>
                    <a:cubicBezTo>
                      <a:pt x="2158703" y="9849547"/>
                      <a:pt x="2262480" y="9919794"/>
                      <a:pt x="2305350" y="10026932"/>
                    </a:cubicBezTo>
                    <a:lnTo>
                      <a:pt x="2375482" y="10202333"/>
                    </a:lnTo>
                    <a:lnTo>
                      <a:pt x="2566053" y="10647045"/>
                    </a:lnTo>
                    <a:cubicBezTo>
                      <a:pt x="2570728" y="10657950"/>
                      <a:pt x="2569608" y="10670474"/>
                      <a:pt x="2563072" y="10680376"/>
                    </a:cubicBezTo>
                    <a:cubicBezTo>
                      <a:pt x="2556537" y="10690278"/>
                      <a:pt x="2545462" y="10696233"/>
                      <a:pt x="2533597" y="10696222"/>
                    </a:cubicBezTo>
                    <a:lnTo>
                      <a:pt x="2468545" y="10696222"/>
                    </a:lnTo>
                    <a:cubicBezTo>
                      <a:pt x="2412107" y="10696216"/>
                      <a:pt x="2361101" y="10662581"/>
                      <a:pt x="2338864" y="10610709"/>
                    </a:cubicBezTo>
                    <a:lnTo>
                      <a:pt x="2184841" y="10251369"/>
                    </a:lnTo>
                    <a:cubicBezTo>
                      <a:pt x="2181596" y="10243820"/>
                      <a:pt x="2170236" y="10246995"/>
                      <a:pt x="2171365" y="10255109"/>
                    </a:cubicBezTo>
                    <a:lnTo>
                      <a:pt x="2234371" y="10696222"/>
                    </a:lnTo>
                    <a:lnTo>
                      <a:pt x="2301752" y="11504718"/>
                    </a:lnTo>
                    <a:cubicBezTo>
                      <a:pt x="2302560" y="11514539"/>
                      <a:pt x="2299223" y="11524252"/>
                      <a:pt x="2292548" y="11531503"/>
                    </a:cubicBezTo>
                    <a:cubicBezTo>
                      <a:pt x="2285874" y="11538754"/>
                      <a:pt x="2276470" y="11542882"/>
                      <a:pt x="2266615" y="11542888"/>
                    </a:cubicBezTo>
                    <a:lnTo>
                      <a:pt x="2212781" y="11542888"/>
                    </a:lnTo>
                    <a:cubicBezTo>
                      <a:pt x="2143800" y="11542897"/>
                      <a:pt x="2084923" y="11493032"/>
                      <a:pt x="2073575" y="11424990"/>
                    </a:cubicBezTo>
                    <a:lnTo>
                      <a:pt x="1959205" y="10737992"/>
                    </a:lnTo>
                    <a:cubicBezTo>
                      <a:pt x="1957864" y="10730088"/>
                      <a:pt x="1946575" y="10730088"/>
                      <a:pt x="1945234" y="10737992"/>
                    </a:cubicBezTo>
                    <a:lnTo>
                      <a:pt x="1830793" y="11424990"/>
                    </a:lnTo>
                    <a:cubicBezTo>
                      <a:pt x="1819442" y="11493059"/>
                      <a:pt x="1760525" y="11542932"/>
                      <a:pt x="1691517" y="11542888"/>
                    </a:cubicBezTo>
                    <a:lnTo>
                      <a:pt x="1637683" y="11542888"/>
                    </a:lnTo>
                    <a:cubicBezTo>
                      <a:pt x="1627828" y="11542882"/>
                      <a:pt x="1618424" y="11538754"/>
                      <a:pt x="1611750" y="11531503"/>
                    </a:cubicBezTo>
                    <a:cubicBezTo>
                      <a:pt x="1605075" y="11524252"/>
                      <a:pt x="1601738" y="11514539"/>
                      <a:pt x="1602546" y="11504718"/>
                    </a:cubicBezTo>
                    <a:lnTo>
                      <a:pt x="1669927" y="10696222"/>
                    </a:lnTo>
                    <a:lnTo>
                      <a:pt x="1732933" y="10255109"/>
                    </a:lnTo>
                    <a:moveTo>
                      <a:pt x="3285649" y="9285111"/>
                    </a:moveTo>
                    <a:cubicBezTo>
                      <a:pt x="3168749" y="9285111"/>
                      <a:pt x="3073982" y="9379878"/>
                      <a:pt x="3073982" y="9496777"/>
                    </a:cubicBezTo>
                    <a:lnTo>
                      <a:pt x="3073982" y="9567333"/>
                    </a:lnTo>
                    <a:cubicBezTo>
                      <a:pt x="3073982" y="9684233"/>
                      <a:pt x="3168749" y="9779000"/>
                      <a:pt x="3285649" y="9779000"/>
                    </a:cubicBezTo>
                    <a:cubicBezTo>
                      <a:pt x="3402549" y="9779000"/>
                      <a:pt x="3497316" y="9684233"/>
                      <a:pt x="3497316" y="9567333"/>
                    </a:cubicBezTo>
                    <a:lnTo>
                      <a:pt x="3497316" y="9496777"/>
                    </a:lnTo>
                    <a:cubicBezTo>
                      <a:pt x="3497316" y="9379878"/>
                      <a:pt x="3402549" y="9285111"/>
                      <a:pt x="3285649" y="9285111"/>
                    </a:cubicBezTo>
                    <a:moveTo>
                      <a:pt x="3066433" y="10255109"/>
                    </a:moveTo>
                    <a:cubicBezTo>
                      <a:pt x="3067632" y="10246995"/>
                      <a:pt x="3056202" y="10243820"/>
                      <a:pt x="3053027" y="10251369"/>
                    </a:cubicBezTo>
                    <a:lnTo>
                      <a:pt x="2899005" y="10610709"/>
                    </a:lnTo>
                    <a:cubicBezTo>
                      <a:pt x="2876748" y="10662629"/>
                      <a:pt x="2825672" y="10696272"/>
                      <a:pt x="2769182" y="10696222"/>
                    </a:cubicBezTo>
                    <a:lnTo>
                      <a:pt x="2704130" y="10696222"/>
                    </a:lnTo>
                    <a:cubicBezTo>
                      <a:pt x="2692266" y="10696233"/>
                      <a:pt x="2681190" y="10690278"/>
                      <a:pt x="2674655" y="10680376"/>
                    </a:cubicBezTo>
                    <a:cubicBezTo>
                      <a:pt x="2668120" y="10670474"/>
                      <a:pt x="2667000" y="10657950"/>
                      <a:pt x="2671675" y="10647045"/>
                    </a:cubicBezTo>
                    <a:lnTo>
                      <a:pt x="2862316" y="10202333"/>
                    </a:lnTo>
                    <a:lnTo>
                      <a:pt x="2932448" y="10026932"/>
                    </a:lnTo>
                    <a:cubicBezTo>
                      <a:pt x="2975318" y="9919794"/>
                      <a:pt x="3079095" y="9849547"/>
                      <a:pt x="3194491" y="9849555"/>
                    </a:cubicBezTo>
                    <a:lnTo>
                      <a:pt x="3376807" y="9849555"/>
                    </a:lnTo>
                    <a:cubicBezTo>
                      <a:pt x="3492203" y="9849547"/>
                      <a:pt x="3595980" y="9919794"/>
                      <a:pt x="3638850" y="10026932"/>
                    </a:cubicBezTo>
                    <a:lnTo>
                      <a:pt x="3708982" y="10202333"/>
                    </a:lnTo>
                    <a:lnTo>
                      <a:pt x="3899553" y="10647045"/>
                    </a:lnTo>
                    <a:cubicBezTo>
                      <a:pt x="3904228" y="10657950"/>
                      <a:pt x="3903107" y="10670474"/>
                      <a:pt x="3896572" y="10680376"/>
                    </a:cubicBezTo>
                    <a:cubicBezTo>
                      <a:pt x="3890037" y="10690278"/>
                      <a:pt x="3878962" y="10696233"/>
                      <a:pt x="3867097" y="10696222"/>
                    </a:cubicBezTo>
                    <a:lnTo>
                      <a:pt x="3802045" y="10696222"/>
                    </a:lnTo>
                    <a:cubicBezTo>
                      <a:pt x="3745607" y="10696216"/>
                      <a:pt x="3694601" y="10662581"/>
                      <a:pt x="3672364" y="10610709"/>
                    </a:cubicBezTo>
                    <a:lnTo>
                      <a:pt x="3518341" y="10251369"/>
                    </a:lnTo>
                    <a:cubicBezTo>
                      <a:pt x="3515096" y="10243820"/>
                      <a:pt x="3503736" y="10246995"/>
                      <a:pt x="3504865" y="10255109"/>
                    </a:cubicBezTo>
                    <a:lnTo>
                      <a:pt x="3567871" y="10696222"/>
                    </a:lnTo>
                    <a:lnTo>
                      <a:pt x="3635252" y="11504718"/>
                    </a:lnTo>
                    <a:cubicBezTo>
                      <a:pt x="3636060" y="11514539"/>
                      <a:pt x="3632723" y="11524252"/>
                      <a:pt x="3626048" y="11531503"/>
                    </a:cubicBezTo>
                    <a:cubicBezTo>
                      <a:pt x="3619374" y="11538754"/>
                      <a:pt x="3609970" y="11542882"/>
                      <a:pt x="3600115" y="11542888"/>
                    </a:cubicBezTo>
                    <a:lnTo>
                      <a:pt x="3546281" y="11542888"/>
                    </a:lnTo>
                    <a:cubicBezTo>
                      <a:pt x="3477299" y="11542897"/>
                      <a:pt x="3418423" y="11493032"/>
                      <a:pt x="3407075" y="11424990"/>
                    </a:cubicBezTo>
                    <a:lnTo>
                      <a:pt x="3292704" y="10737992"/>
                    </a:lnTo>
                    <a:cubicBezTo>
                      <a:pt x="3291364" y="10730088"/>
                      <a:pt x="3280075" y="10730088"/>
                      <a:pt x="3278735" y="10737992"/>
                    </a:cubicBezTo>
                    <a:lnTo>
                      <a:pt x="3164293" y="11424990"/>
                    </a:lnTo>
                    <a:cubicBezTo>
                      <a:pt x="3152942" y="11493059"/>
                      <a:pt x="3094025" y="11542932"/>
                      <a:pt x="3025017" y="11542888"/>
                    </a:cubicBezTo>
                    <a:lnTo>
                      <a:pt x="2971183" y="11542888"/>
                    </a:lnTo>
                    <a:cubicBezTo>
                      <a:pt x="2961328" y="11542882"/>
                      <a:pt x="2951924" y="11538754"/>
                      <a:pt x="2945250" y="11531503"/>
                    </a:cubicBezTo>
                    <a:cubicBezTo>
                      <a:pt x="2938575" y="11524252"/>
                      <a:pt x="2935238" y="11514539"/>
                      <a:pt x="2936046" y="11504718"/>
                    </a:cubicBezTo>
                    <a:lnTo>
                      <a:pt x="3003427" y="10696222"/>
                    </a:lnTo>
                    <a:lnTo>
                      <a:pt x="3066433" y="10255109"/>
                    </a:lnTo>
                    <a:moveTo>
                      <a:pt x="4619149" y="9285111"/>
                    </a:moveTo>
                    <a:cubicBezTo>
                      <a:pt x="4502249" y="9285111"/>
                      <a:pt x="4407482" y="9379878"/>
                      <a:pt x="4407482" y="9496777"/>
                    </a:cubicBezTo>
                    <a:lnTo>
                      <a:pt x="4407482" y="9567333"/>
                    </a:lnTo>
                    <a:cubicBezTo>
                      <a:pt x="4407482" y="9684233"/>
                      <a:pt x="4502249" y="9779000"/>
                      <a:pt x="4619149" y="9779000"/>
                    </a:cubicBezTo>
                    <a:cubicBezTo>
                      <a:pt x="4736049" y="9779000"/>
                      <a:pt x="4830816" y="9684233"/>
                      <a:pt x="4830816" y="9567333"/>
                    </a:cubicBezTo>
                    <a:lnTo>
                      <a:pt x="4830816" y="9496777"/>
                    </a:lnTo>
                    <a:cubicBezTo>
                      <a:pt x="4830816" y="9379878"/>
                      <a:pt x="4736049" y="9285111"/>
                      <a:pt x="4619149" y="9285111"/>
                    </a:cubicBezTo>
                    <a:moveTo>
                      <a:pt x="4399933" y="10255109"/>
                    </a:moveTo>
                    <a:cubicBezTo>
                      <a:pt x="4401132" y="10246995"/>
                      <a:pt x="4389702" y="10243820"/>
                      <a:pt x="4386527" y="10251369"/>
                    </a:cubicBezTo>
                    <a:lnTo>
                      <a:pt x="4232504" y="10610709"/>
                    </a:lnTo>
                    <a:cubicBezTo>
                      <a:pt x="4210248" y="10662629"/>
                      <a:pt x="4159172" y="10696272"/>
                      <a:pt x="4102682" y="10696222"/>
                    </a:cubicBezTo>
                    <a:lnTo>
                      <a:pt x="4037630" y="10696222"/>
                    </a:lnTo>
                    <a:cubicBezTo>
                      <a:pt x="4025765" y="10696233"/>
                      <a:pt x="4014691" y="10690278"/>
                      <a:pt x="4008155" y="10680376"/>
                    </a:cubicBezTo>
                    <a:cubicBezTo>
                      <a:pt x="4001620" y="10670474"/>
                      <a:pt x="4000500" y="10657950"/>
                      <a:pt x="4005174" y="10647045"/>
                    </a:cubicBezTo>
                    <a:lnTo>
                      <a:pt x="4195816" y="10202333"/>
                    </a:lnTo>
                    <a:lnTo>
                      <a:pt x="4265948" y="10026932"/>
                    </a:lnTo>
                    <a:cubicBezTo>
                      <a:pt x="4308818" y="9919794"/>
                      <a:pt x="4412595" y="9849547"/>
                      <a:pt x="4527991" y="9849555"/>
                    </a:cubicBezTo>
                    <a:lnTo>
                      <a:pt x="4710307" y="9849555"/>
                    </a:lnTo>
                    <a:cubicBezTo>
                      <a:pt x="4825703" y="9849547"/>
                      <a:pt x="4929480" y="9919794"/>
                      <a:pt x="4972350" y="10026932"/>
                    </a:cubicBezTo>
                    <a:lnTo>
                      <a:pt x="5042482" y="10202333"/>
                    </a:lnTo>
                    <a:lnTo>
                      <a:pt x="5233053" y="10647045"/>
                    </a:lnTo>
                    <a:cubicBezTo>
                      <a:pt x="5237728" y="10657950"/>
                      <a:pt x="5236607" y="10670474"/>
                      <a:pt x="5230072" y="10680376"/>
                    </a:cubicBezTo>
                    <a:cubicBezTo>
                      <a:pt x="5223537" y="10690278"/>
                      <a:pt x="5212462" y="10696233"/>
                      <a:pt x="5200597" y="10696222"/>
                    </a:cubicBezTo>
                    <a:lnTo>
                      <a:pt x="5135545" y="10696222"/>
                    </a:lnTo>
                    <a:cubicBezTo>
                      <a:pt x="5079107" y="10696216"/>
                      <a:pt x="5028101" y="10662581"/>
                      <a:pt x="5005864" y="10610709"/>
                    </a:cubicBezTo>
                    <a:lnTo>
                      <a:pt x="4851841" y="10251369"/>
                    </a:lnTo>
                    <a:cubicBezTo>
                      <a:pt x="4848596" y="10243820"/>
                      <a:pt x="4837236" y="10246995"/>
                      <a:pt x="4838365" y="10255109"/>
                    </a:cubicBezTo>
                    <a:lnTo>
                      <a:pt x="4901371" y="10696222"/>
                    </a:lnTo>
                    <a:lnTo>
                      <a:pt x="4968752" y="11504718"/>
                    </a:lnTo>
                    <a:cubicBezTo>
                      <a:pt x="4969560" y="11514539"/>
                      <a:pt x="4966223" y="11524252"/>
                      <a:pt x="4959548" y="11531503"/>
                    </a:cubicBezTo>
                    <a:cubicBezTo>
                      <a:pt x="4952874" y="11538754"/>
                      <a:pt x="4943470" y="11542882"/>
                      <a:pt x="4933615" y="11542888"/>
                    </a:cubicBezTo>
                    <a:lnTo>
                      <a:pt x="4879781" y="11542888"/>
                    </a:lnTo>
                    <a:cubicBezTo>
                      <a:pt x="4810799" y="11542897"/>
                      <a:pt x="4751923" y="11493032"/>
                      <a:pt x="4740575" y="11424990"/>
                    </a:cubicBezTo>
                    <a:lnTo>
                      <a:pt x="4626204" y="10737992"/>
                    </a:lnTo>
                    <a:cubicBezTo>
                      <a:pt x="4624864" y="10730088"/>
                      <a:pt x="4613575" y="10730088"/>
                      <a:pt x="4612235" y="10737992"/>
                    </a:cubicBezTo>
                    <a:lnTo>
                      <a:pt x="4497794" y="11424990"/>
                    </a:lnTo>
                    <a:cubicBezTo>
                      <a:pt x="4486442" y="11493059"/>
                      <a:pt x="4427525" y="11542932"/>
                      <a:pt x="4358517" y="11542888"/>
                    </a:cubicBezTo>
                    <a:lnTo>
                      <a:pt x="4304683" y="11542888"/>
                    </a:lnTo>
                    <a:cubicBezTo>
                      <a:pt x="4294828" y="11542882"/>
                      <a:pt x="4285424" y="11538754"/>
                      <a:pt x="4278750" y="11531503"/>
                    </a:cubicBezTo>
                    <a:cubicBezTo>
                      <a:pt x="4272075" y="11524252"/>
                      <a:pt x="4268738" y="11514539"/>
                      <a:pt x="4269546" y="11504718"/>
                    </a:cubicBezTo>
                    <a:lnTo>
                      <a:pt x="4336927" y="10696222"/>
                    </a:lnTo>
                    <a:lnTo>
                      <a:pt x="4399933" y="10255109"/>
                    </a:lnTo>
                    <a:moveTo>
                      <a:pt x="5952649" y="9285111"/>
                    </a:moveTo>
                    <a:cubicBezTo>
                      <a:pt x="5835749" y="9285111"/>
                      <a:pt x="5740982" y="9379878"/>
                      <a:pt x="5740982" y="9496777"/>
                    </a:cubicBezTo>
                    <a:lnTo>
                      <a:pt x="5740982" y="9567333"/>
                    </a:lnTo>
                    <a:cubicBezTo>
                      <a:pt x="5740982" y="9684233"/>
                      <a:pt x="5835749" y="9779000"/>
                      <a:pt x="5952649" y="9779000"/>
                    </a:cubicBezTo>
                    <a:cubicBezTo>
                      <a:pt x="6069549" y="9779000"/>
                      <a:pt x="6164316" y="9684233"/>
                      <a:pt x="6164316" y="9567333"/>
                    </a:cubicBezTo>
                    <a:lnTo>
                      <a:pt x="6164316" y="9496777"/>
                    </a:lnTo>
                    <a:cubicBezTo>
                      <a:pt x="6164316" y="9379878"/>
                      <a:pt x="6069549" y="9285111"/>
                      <a:pt x="5952649" y="9285111"/>
                    </a:cubicBezTo>
                    <a:moveTo>
                      <a:pt x="5733433" y="10255109"/>
                    </a:moveTo>
                    <a:cubicBezTo>
                      <a:pt x="5734632" y="10246995"/>
                      <a:pt x="5723202" y="10243820"/>
                      <a:pt x="5720027" y="10251369"/>
                    </a:cubicBezTo>
                    <a:lnTo>
                      <a:pt x="5566004" y="10610709"/>
                    </a:lnTo>
                    <a:cubicBezTo>
                      <a:pt x="5543748" y="10662629"/>
                      <a:pt x="5492672" y="10696272"/>
                      <a:pt x="5436182" y="10696222"/>
                    </a:cubicBezTo>
                    <a:lnTo>
                      <a:pt x="5371130" y="10696222"/>
                    </a:lnTo>
                    <a:cubicBezTo>
                      <a:pt x="5359265" y="10696233"/>
                      <a:pt x="5348191" y="10690278"/>
                      <a:pt x="5341655" y="10680376"/>
                    </a:cubicBezTo>
                    <a:cubicBezTo>
                      <a:pt x="5335120" y="10670474"/>
                      <a:pt x="5334000" y="10657950"/>
                      <a:pt x="5338674" y="10647045"/>
                    </a:cubicBezTo>
                    <a:lnTo>
                      <a:pt x="5529316" y="10202333"/>
                    </a:lnTo>
                    <a:lnTo>
                      <a:pt x="5599448" y="10026932"/>
                    </a:lnTo>
                    <a:cubicBezTo>
                      <a:pt x="5642318" y="9919794"/>
                      <a:pt x="5746095" y="9849547"/>
                      <a:pt x="5861491" y="9849555"/>
                    </a:cubicBezTo>
                    <a:lnTo>
                      <a:pt x="6043807" y="9849555"/>
                    </a:lnTo>
                    <a:cubicBezTo>
                      <a:pt x="6159203" y="9849547"/>
                      <a:pt x="6262980" y="9919794"/>
                      <a:pt x="6305850" y="10026932"/>
                    </a:cubicBezTo>
                    <a:lnTo>
                      <a:pt x="6375982" y="10202333"/>
                    </a:lnTo>
                    <a:lnTo>
                      <a:pt x="6566553" y="10647045"/>
                    </a:lnTo>
                    <a:cubicBezTo>
                      <a:pt x="6571228" y="10657950"/>
                      <a:pt x="6570107" y="10670474"/>
                      <a:pt x="6563572" y="10680376"/>
                    </a:cubicBezTo>
                    <a:cubicBezTo>
                      <a:pt x="6557037" y="10690278"/>
                      <a:pt x="6545962" y="10696233"/>
                      <a:pt x="6534097" y="10696222"/>
                    </a:cubicBezTo>
                    <a:lnTo>
                      <a:pt x="6469045" y="10696222"/>
                    </a:lnTo>
                    <a:cubicBezTo>
                      <a:pt x="6412607" y="10696216"/>
                      <a:pt x="6361601" y="10662581"/>
                      <a:pt x="6339364" y="10610709"/>
                    </a:cubicBezTo>
                    <a:lnTo>
                      <a:pt x="6185341" y="10251369"/>
                    </a:lnTo>
                    <a:cubicBezTo>
                      <a:pt x="6182096" y="10243820"/>
                      <a:pt x="6170736" y="10246995"/>
                      <a:pt x="6171865" y="10255109"/>
                    </a:cubicBezTo>
                    <a:lnTo>
                      <a:pt x="6234871" y="10696222"/>
                    </a:lnTo>
                    <a:lnTo>
                      <a:pt x="6302252" y="11504718"/>
                    </a:lnTo>
                    <a:cubicBezTo>
                      <a:pt x="6303060" y="11514539"/>
                      <a:pt x="6299723" y="11524252"/>
                      <a:pt x="6293048" y="11531503"/>
                    </a:cubicBezTo>
                    <a:cubicBezTo>
                      <a:pt x="6286374" y="11538754"/>
                      <a:pt x="6276970" y="11542882"/>
                      <a:pt x="6267115" y="11542888"/>
                    </a:cubicBezTo>
                    <a:lnTo>
                      <a:pt x="6213281" y="11542888"/>
                    </a:lnTo>
                    <a:cubicBezTo>
                      <a:pt x="6144299" y="11542897"/>
                      <a:pt x="6085423" y="11493032"/>
                      <a:pt x="6074075" y="11424990"/>
                    </a:cubicBezTo>
                    <a:lnTo>
                      <a:pt x="5959704" y="10737992"/>
                    </a:lnTo>
                    <a:cubicBezTo>
                      <a:pt x="5958364" y="10730088"/>
                      <a:pt x="5947075" y="10730088"/>
                      <a:pt x="5945735" y="10737992"/>
                    </a:cubicBezTo>
                    <a:lnTo>
                      <a:pt x="5831294" y="11424990"/>
                    </a:lnTo>
                    <a:cubicBezTo>
                      <a:pt x="5819942" y="11493059"/>
                      <a:pt x="5761025" y="11542932"/>
                      <a:pt x="5692017" y="11542888"/>
                    </a:cubicBezTo>
                    <a:lnTo>
                      <a:pt x="5638183" y="11542888"/>
                    </a:lnTo>
                    <a:cubicBezTo>
                      <a:pt x="5628328" y="11542882"/>
                      <a:pt x="5618924" y="11538754"/>
                      <a:pt x="5612250" y="11531503"/>
                    </a:cubicBezTo>
                    <a:cubicBezTo>
                      <a:pt x="5605575" y="11524252"/>
                      <a:pt x="5602238" y="11514539"/>
                      <a:pt x="5603046" y="11504718"/>
                    </a:cubicBezTo>
                    <a:lnTo>
                      <a:pt x="5670427" y="10696222"/>
                    </a:lnTo>
                    <a:lnTo>
                      <a:pt x="5733433" y="10255109"/>
                    </a:lnTo>
                    <a:moveTo>
                      <a:pt x="7286149" y="9285111"/>
                    </a:moveTo>
                    <a:cubicBezTo>
                      <a:pt x="7169248" y="9285111"/>
                      <a:pt x="7074482" y="9379878"/>
                      <a:pt x="7074482" y="9496777"/>
                    </a:cubicBezTo>
                    <a:lnTo>
                      <a:pt x="7074482" y="9567333"/>
                    </a:lnTo>
                    <a:cubicBezTo>
                      <a:pt x="7074482" y="9684233"/>
                      <a:pt x="7169248" y="9779000"/>
                      <a:pt x="7286149" y="9779000"/>
                    </a:cubicBezTo>
                    <a:cubicBezTo>
                      <a:pt x="7403050" y="9779000"/>
                      <a:pt x="7497816" y="9684233"/>
                      <a:pt x="7497816" y="9567333"/>
                    </a:cubicBezTo>
                    <a:lnTo>
                      <a:pt x="7497816" y="9496777"/>
                    </a:lnTo>
                    <a:cubicBezTo>
                      <a:pt x="7497816" y="9379878"/>
                      <a:pt x="7403050" y="9285111"/>
                      <a:pt x="7286149" y="9285111"/>
                    </a:cubicBezTo>
                    <a:moveTo>
                      <a:pt x="7066933" y="10255109"/>
                    </a:moveTo>
                    <a:cubicBezTo>
                      <a:pt x="7068132" y="10246995"/>
                      <a:pt x="7056703" y="10243820"/>
                      <a:pt x="7053528" y="10251369"/>
                    </a:cubicBezTo>
                    <a:lnTo>
                      <a:pt x="6899504" y="10610709"/>
                    </a:lnTo>
                    <a:cubicBezTo>
                      <a:pt x="6877248" y="10662629"/>
                      <a:pt x="6826172" y="10696272"/>
                      <a:pt x="6769682" y="10696222"/>
                    </a:cubicBezTo>
                    <a:lnTo>
                      <a:pt x="6704630" y="10696222"/>
                    </a:lnTo>
                    <a:cubicBezTo>
                      <a:pt x="6692766" y="10696233"/>
                      <a:pt x="6681691" y="10690278"/>
                      <a:pt x="6675155" y="10680376"/>
                    </a:cubicBezTo>
                    <a:cubicBezTo>
                      <a:pt x="6668620" y="10670474"/>
                      <a:pt x="6667500" y="10657950"/>
                      <a:pt x="6672175" y="10647045"/>
                    </a:cubicBezTo>
                    <a:lnTo>
                      <a:pt x="6862816" y="10202333"/>
                    </a:lnTo>
                    <a:lnTo>
                      <a:pt x="6932948" y="10026932"/>
                    </a:lnTo>
                    <a:cubicBezTo>
                      <a:pt x="6975818" y="9919794"/>
                      <a:pt x="7079594" y="9849547"/>
                      <a:pt x="7194991" y="9849555"/>
                    </a:cubicBezTo>
                    <a:lnTo>
                      <a:pt x="7377307" y="9849555"/>
                    </a:lnTo>
                    <a:cubicBezTo>
                      <a:pt x="7492704" y="9849547"/>
                      <a:pt x="7596480" y="9919794"/>
                      <a:pt x="7639350" y="10026932"/>
                    </a:cubicBezTo>
                    <a:lnTo>
                      <a:pt x="7709482" y="10202333"/>
                    </a:lnTo>
                    <a:lnTo>
                      <a:pt x="7900053" y="10647045"/>
                    </a:lnTo>
                    <a:cubicBezTo>
                      <a:pt x="7904728" y="10657950"/>
                      <a:pt x="7903607" y="10670474"/>
                      <a:pt x="7897072" y="10680376"/>
                    </a:cubicBezTo>
                    <a:cubicBezTo>
                      <a:pt x="7890537" y="10690278"/>
                      <a:pt x="7879462" y="10696233"/>
                      <a:pt x="7867597" y="10696222"/>
                    </a:cubicBezTo>
                    <a:lnTo>
                      <a:pt x="7802545" y="10696222"/>
                    </a:lnTo>
                    <a:cubicBezTo>
                      <a:pt x="7746107" y="10696216"/>
                      <a:pt x="7695101" y="10662581"/>
                      <a:pt x="7672864" y="10610709"/>
                    </a:cubicBezTo>
                    <a:lnTo>
                      <a:pt x="7518841" y="10251369"/>
                    </a:lnTo>
                    <a:cubicBezTo>
                      <a:pt x="7515595" y="10243820"/>
                      <a:pt x="7504236" y="10246995"/>
                      <a:pt x="7505365" y="10255109"/>
                    </a:cubicBezTo>
                    <a:lnTo>
                      <a:pt x="7568371" y="10696222"/>
                    </a:lnTo>
                    <a:lnTo>
                      <a:pt x="7635752" y="11504718"/>
                    </a:lnTo>
                    <a:cubicBezTo>
                      <a:pt x="7636560" y="11514539"/>
                      <a:pt x="7633222" y="11524252"/>
                      <a:pt x="7626548" y="11531503"/>
                    </a:cubicBezTo>
                    <a:cubicBezTo>
                      <a:pt x="7619874" y="11538754"/>
                      <a:pt x="7610470" y="11542882"/>
                      <a:pt x="7600615" y="11542888"/>
                    </a:cubicBezTo>
                    <a:lnTo>
                      <a:pt x="7546781" y="11542888"/>
                    </a:lnTo>
                    <a:cubicBezTo>
                      <a:pt x="7477799" y="11542897"/>
                      <a:pt x="7418922" y="11493032"/>
                      <a:pt x="7407575" y="11424990"/>
                    </a:cubicBezTo>
                    <a:lnTo>
                      <a:pt x="7293204" y="10737992"/>
                    </a:lnTo>
                    <a:cubicBezTo>
                      <a:pt x="7291864" y="10730088"/>
                      <a:pt x="7280575" y="10730088"/>
                      <a:pt x="7279235" y="10737992"/>
                    </a:cubicBezTo>
                    <a:lnTo>
                      <a:pt x="7164794" y="11424990"/>
                    </a:lnTo>
                    <a:cubicBezTo>
                      <a:pt x="7153442" y="11493059"/>
                      <a:pt x="7094525" y="11542932"/>
                      <a:pt x="7025517" y="11542888"/>
                    </a:cubicBezTo>
                    <a:lnTo>
                      <a:pt x="6971683" y="11542888"/>
                    </a:lnTo>
                    <a:cubicBezTo>
                      <a:pt x="6961828" y="11542882"/>
                      <a:pt x="6952424" y="11538754"/>
                      <a:pt x="6945750" y="11531503"/>
                    </a:cubicBezTo>
                    <a:cubicBezTo>
                      <a:pt x="6939076" y="11524252"/>
                      <a:pt x="6935738" y="11514539"/>
                      <a:pt x="6936546" y="11504718"/>
                    </a:cubicBezTo>
                    <a:lnTo>
                      <a:pt x="7003927" y="10696222"/>
                    </a:lnTo>
                    <a:lnTo>
                      <a:pt x="7066933" y="10255109"/>
                    </a:lnTo>
                    <a:moveTo>
                      <a:pt x="8619649" y="9285111"/>
                    </a:moveTo>
                    <a:cubicBezTo>
                      <a:pt x="8502748" y="9285111"/>
                      <a:pt x="8407982" y="9379878"/>
                      <a:pt x="8407982" y="9496777"/>
                    </a:cubicBezTo>
                    <a:lnTo>
                      <a:pt x="8407982" y="9567333"/>
                    </a:lnTo>
                    <a:cubicBezTo>
                      <a:pt x="8407982" y="9684233"/>
                      <a:pt x="8502748" y="9779000"/>
                      <a:pt x="8619649" y="9779000"/>
                    </a:cubicBezTo>
                    <a:cubicBezTo>
                      <a:pt x="8736550" y="9779000"/>
                      <a:pt x="8831316" y="9684233"/>
                      <a:pt x="8831316" y="9567333"/>
                    </a:cubicBezTo>
                    <a:lnTo>
                      <a:pt x="8831316" y="9496777"/>
                    </a:lnTo>
                    <a:cubicBezTo>
                      <a:pt x="8831316" y="9379878"/>
                      <a:pt x="8736550" y="9285111"/>
                      <a:pt x="8619649" y="9285111"/>
                    </a:cubicBezTo>
                    <a:moveTo>
                      <a:pt x="8400433" y="10255109"/>
                    </a:moveTo>
                    <a:cubicBezTo>
                      <a:pt x="8401632" y="10246995"/>
                      <a:pt x="8390203" y="10243820"/>
                      <a:pt x="8387028" y="10251369"/>
                    </a:cubicBezTo>
                    <a:lnTo>
                      <a:pt x="8233004" y="10610709"/>
                    </a:lnTo>
                    <a:cubicBezTo>
                      <a:pt x="8210748" y="10662629"/>
                      <a:pt x="8159672" y="10696272"/>
                      <a:pt x="8103182" y="10696222"/>
                    </a:cubicBezTo>
                    <a:lnTo>
                      <a:pt x="8038130" y="10696222"/>
                    </a:lnTo>
                    <a:cubicBezTo>
                      <a:pt x="8026266" y="10696233"/>
                      <a:pt x="8015191" y="10690278"/>
                      <a:pt x="8008655" y="10680376"/>
                    </a:cubicBezTo>
                    <a:cubicBezTo>
                      <a:pt x="8002120" y="10670474"/>
                      <a:pt x="8001000" y="10657950"/>
                      <a:pt x="8005675" y="10647045"/>
                    </a:cubicBezTo>
                    <a:lnTo>
                      <a:pt x="8196316" y="10202333"/>
                    </a:lnTo>
                    <a:lnTo>
                      <a:pt x="8266448" y="10026932"/>
                    </a:lnTo>
                    <a:cubicBezTo>
                      <a:pt x="8309318" y="9919794"/>
                      <a:pt x="8413094" y="9849547"/>
                      <a:pt x="8528491" y="9849555"/>
                    </a:cubicBezTo>
                    <a:lnTo>
                      <a:pt x="8710807" y="9849555"/>
                    </a:lnTo>
                    <a:cubicBezTo>
                      <a:pt x="8826204" y="9849547"/>
                      <a:pt x="8929980" y="9919794"/>
                      <a:pt x="8972850" y="10026932"/>
                    </a:cubicBezTo>
                    <a:lnTo>
                      <a:pt x="9042982" y="10202333"/>
                    </a:lnTo>
                    <a:lnTo>
                      <a:pt x="9233553" y="10647045"/>
                    </a:lnTo>
                    <a:cubicBezTo>
                      <a:pt x="9238228" y="10657950"/>
                      <a:pt x="9237107" y="10670474"/>
                      <a:pt x="9230572" y="10680376"/>
                    </a:cubicBezTo>
                    <a:cubicBezTo>
                      <a:pt x="9224037" y="10690278"/>
                      <a:pt x="9212962" y="10696233"/>
                      <a:pt x="9201097" y="10696222"/>
                    </a:cubicBezTo>
                    <a:lnTo>
                      <a:pt x="9136045" y="10696222"/>
                    </a:lnTo>
                    <a:cubicBezTo>
                      <a:pt x="9079607" y="10696216"/>
                      <a:pt x="9028601" y="10662581"/>
                      <a:pt x="9006364" y="10610709"/>
                    </a:cubicBezTo>
                    <a:lnTo>
                      <a:pt x="8852341" y="10251369"/>
                    </a:lnTo>
                    <a:cubicBezTo>
                      <a:pt x="8849095" y="10243820"/>
                      <a:pt x="8837736" y="10246995"/>
                      <a:pt x="8838865" y="10255109"/>
                    </a:cubicBezTo>
                    <a:lnTo>
                      <a:pt x="8901871" y="10696222"/>
                    </a:lnTo>
                    <a:lnTo>
                      <a:pt x="8969252" y="11504718"/>
                    </a:lnTo>
                    <a:cubicBezTo>
                      <a:pt x="8970060" y="11514539"/>
                      <a:pt x="8966722" y="11524252"/>
                      <a:pt x="8960048" y="11531503"/>
                    </a:cubicBezTo>
                    <a:cubicBezTo>
                      <a:pt x="8953374" y="11538754"/>
                      <a:pt x="8943970" y="11542882"/>
                      <a:pt x="8934115" y="11542888"/>
                    </a:cubicBezTo>
                    <a:lnTo>
                      <a:pt x="8880281" y="11542888"/>
                    </a:lnTo>
                    <a:cubicBezTo>
                      <a:pt x="8811299" y="11542897"/>
                      <a:pt x="8752422" y="11493032"/>
                      <a:pt x="8741075" y="11424990"/>
                    </a:cubicBezTo>
                    <a:lnTo>
                      <a:pt x="8626704" y="10737992"/>
                    </a:lnTo>
                    <a:cubicBezTo>
                      <a:pt x="8625364" y="10730088"/>
                      <a:pt x="8614075" y="10730088"/>
                      <a:pt x="8612735" y="10737992"/>
                    </a:cubicBezTo>
                    <a:lnTo>
                      <a:pt x="8498294" y="11424990"/>
                    </a:lnTo>
                    <a:cubicBezTo>
                      <a:pt x="8486942" y="11493059"/>
                      <a:pt x="8428025" y="11542932"/>
                      <a:pt x="8359017" y="11542888"/>
                    </a:cubicBezTo>
                    <a:lnTo>
                      <a:pt x="8305183" y="11542888"/>
                    </a:lnTo>
                    <a:cubicBezTo>
                      <a:pt x="8295328" y="11542882"/>
                      <a:pt x="8285924" y="11538754"/>
                      <a:pt x="8279250" y="11531503"/>
                    </a:cubicBezTo>
                    <a:cubicBezTo>
                      <a:pt x="8272576" y="11524252"/>
                      <a:pt x="8269238" y="11514539"/>
                      <a:pt x="8270046" y="11504718"/>
                    </a:cubicBezTo>
                    <a:lnTo>
                      <a:pt x="8337427" y="10696222"/>
                    </a:lnTo>
                    <a:lnTo>
                      <a:pt x="8400433" y="10255109"/>
                    </a:lnTo>
                    <a:moveTo>
                      <a:pt x="9953149" y="9285111"/>
                    </a:moveTo>
                    <a:cubicBezTo>
                      <a:pt x="9836248" y="9285111"/>
                      <a:pt x="9741482" y="9379878"/>
                      <a:pt x="9741482" y="9496777"/>
                    </a:cubicBezTo>
                    <a:lnTo>
                      <a:pt x="9741482" y="9567333"/>
                    </a:lnTo>
                    <a:cubicBezTo>
                      <a:pt x="9741482" y="9684233"/>
                      <a:pt x="9836248" y="9779000"/>
                      <a:pt x="9953149" y="9779000"/>
                    </a:cubicBezTo>
                    <a:cubicBezTo>
                      <a:pt x="10070050" y="9779000"/>
                      <a:pt x="10164816" y="9684233"/>
                      <a:pt x="10164816" y="9567333"/>
                    </a:cubicBezTo>
                    <a:lnTo>
                      <a:pt x="10164816" y="9496777"/>
                    </a:lnTo>
                    <a:cubicBezTo>
                      <a:pt x="10164816" y="9379878"/>
                      <a:pt x="10070050" y="9285111"/>
                      <a:pt x="9953149" y="9285111"/>
                    </a:cubicBezTo>
                    <a:moveTo>
                      <a:pt x="9733933" y="10255109"/>
                    </a:moveTo>
                    <a:cubicBezTo>
                      <a:pt x="9735132" y="10246995"/>
                      <a:pt x="9723703" y="10243820"/>
                      <a:pt x="9720528" y="10251369"/>
                    </a:cubicBezTo>
                    <a:lnTo>
                      <a:pt x="9566504" y="10610709"/>
                    </a:lnTo>
                    <a:cubicBezTo>
                      <a:pt x="9544248" y="10662629"/>
                      <a:pt x="9493172" y="10696272"/>
                      <a:pt x="9436682" y="10696222"/>
                    </a:cubicBezTo>
                    <a:lnTo>
                      <a:pt x="9371630" y="10696222"/>
                    </a:lnTo>
                    <a:cubicBezTo>
                      <a:pt x="9359766" y="10696233"/>
                      <a:pt x="9348691" y="10690278"/>
                      <a:pt x="9342155" y="10680376"/>
                    </a:cubicBezTo>
                    <a:cubicBezTo>
                      <a:pt x="9335620" y="10670474"/>
                      <a:pt x="9334500" y="10657950"/>
                      <a:pt x="9339175" y="10647045"/>
                    </a:cubicBezTo>
                    <a:lnTo>
                      <a:pt x="9529816" y="10202333"/>
                    </a:lnTo>
                    <a:lnTo>
                      <a:pt x="9599948" y="10026932"/>
                    </a:lnTo>
                    <a:cubicBezTo>
                      <a:pt x="9642818" y="9919794"/>
                      <a:pt x="9746594" y="9849547"/>
                      <a:pt x="9861991" y="9849555"/>
                    </a:cubicBezTo>
                    <a:lnTo>
                      <a:pt x="10044307" y="9849555"/>
                    </a:lnTo>
                    <a:cubicBezTo>
                      <a:pt x="10159704" y="9849547"/>
                      <a:pt x="10263480" y="9919794"/>
                      <a:pt x="10306350" y="10026932"/>
                    </a:cubicBezTo>
                    <a:lnTo>
                      <a:pt x="10376482" y="10202333"/>
                    </a:lnTo>
                    <a:lnTo>
                      <a:pt x="10567053" y="10647045"/>
                    </a:lnTo>
                    <a:cubicBezTo>
                      <a:pt x="10571728" y="10657950"/>
                      <a:pt x="10570607" y="10670474"/>
                      <a:pt x="10564072" y="10680376"/>
                    </a:cubicBezTo>
                    <a:cubicBezTo>
                      <a:pt x="10557537" y="10690278"/>
                      <a:pt x="10546462" y="10696233"/>
                      <a:pt x="10534597" y="10696222"/>
                    </a:cubicBezTo>
                    <a:lnTo>
                      <a:pt x="10469545" y="10696222"/>
                    </a:lnTo>
                    <a:cubicBezTo>
                      <a:pt x="10413107" y="10696216"/>
                      <a:pt x="10362101" y="10662581"/>
                      <a:pt x="10339864" y="10610709"/>
                    </a:cubicBezTo>
                    <a:lnTo>
                      <a:pt x="10185841" y="10251369"/>
                    </a:lnTo>
                    <a:cubicBezTo>
                      <a:pt x="10182595" y="10243820"/>
                      <a:pt x="10171236" y="10246995"/>
                      <a:pt x="10172365" y="10255109"/>
                    </a:cubicBezTo>
                    <a:lnTo>
                      <a:pt x="10235371" y="10696222"/>
                    </a:lnTo>
                    <a:lnTo>
                      <a:pt x="10302752" y="11504718"/>
                    </a:lnTo>
                    <a:cubicBezTo>
                      <a:pt x="10303560" y="11514539"/>
                      <a:pt x="10300222" y="11524252"/>
                      <a:pt x="10293548" y="11531503"/>
                    </a:cubicBezTo>
                    <a:cubicBezTo>
                      <a:pt x="10286874" y="11538754"/>
                      <a:pt x="10277470" y="11542882"/>
                      <a:pt x="10267615" y="11542888"/>
                    </a:cubicBezTo>
                    <a:lnTo>
                      <a:pt x="10213781" y="11542888"/>
                    </a:lnTo>
                    <a:cubicBezTo>
                      <a:pt x="10144799" y="11542897"/>
                      <a:pt x="10085922" y="11493032"/>
                      <a:pt x="10074575" y="11424990"/>
                    </a:cubicBezTo>
                    <a:lnTo>
                      <a:pt x="9960204" y="10737992"/>
                    </a:lnTo>
                    <a:cubicBezTo>
                      <a:pt x="9958864" y="10730088"/>
                      <a:pt x="9947575" y="10730088"/>
                      <a:pt x="9946235" y="10737992"/>
                    </a:cubicBezTo>
                    <a:lnTo>
                      <a:pt x="9831794" y="11424990"/>
                    </a:lnTo>
                    <a:cubicBezTo>
                      <a:pt x="9820442" y="11493059"/>
                      <a:pt x="9761525" y="11542932"/>
                      <a:pt x="9692517" y="11542888"/>
                    </a:cubicBezTo>
                    <a:lnTo>
                      <a:pt x="9638683" y="11542888"/>
                    </a:lnTo>
                    <a:cubicBezTo>
                      <a:pt x="9628828" y="11542882"/>
                      <a:pt x="9619424" y="11538754"/>
                      <a:pt x="9612750" y="11531503"/>
                    </a:cubicBezTo>
                    <a:cubicBezTo>
                      <a:pt x="9606076" y="11524252"/>
                      <a:pt x="9602738" y="11514539"/>
                      <a:pt x="9603546" y="11504718"/>
                    </a:cubicBezTo>
                    <a:lnTo>
                      <a:pt x="9670927" y="10696222"/>
                    </a:lnTo>
                    <a:lnTo>
                      <a:pt x="9733933" y="10255109"/>
                    </a:lnTo>
                    <a:moveTo>
                      <a:pt x="11286649" y="9285111"/>
                    </a:moveTo>
                    <a:cubicBezTo>
                      <a:pt x="11169748" y="9285111"/>
                      <a:pt x="11074982" y="9379878"/>
                      <a:pt x="11074982" y="9496777"/>
                    </a:cubicBezTo>
                    <a:lnTo>
                      <a:pt x="11074982" y="9567333"/>
                    </a:lnTo>
                    <a:cubicBezTo>
                      <a:pt x="11074982" y="9684233"/>
                      <a:pt x="11169748" y="9779000"/>
                      <a:pt x="11286649" y="9779000"/>
                    </a:cubicBezTo>
                    <a:cubicBezTo>
                      <a:pt x="11403550" y="9779000"/>
                      <a:pt x="11498316" y="9684233"/>
                      <a:pt x="11498316" y="9567333"/>
                    </a:cubicBezTo>
                    <a:lnTo>
                      <a:pt x="11498316" y="9496777"/>
                    </a:lnTo>
                    <a:cubicBezTo>
                      <a:pt x="11498316" y="9379878"/>
                      <a:pt x="11403550" y="9285111"/>
                      <a:pt x="11286649" y="9285111"/>
                    </a:cubicBezTo>
                    <a:moveTo>
                      <a:pt x="11067433" y="10255109"/>
                    </a:moveTo>
                    <a:cubicBezTo>
                      <a:pt x="11068632" y="10246995"/>
                      <a:pt x="11057203" y="10243820"/>
                      <a:pt x="11054028" y="10251369"/>
                    </a:cubicBezTo>
                    <a:lnTo>
                      <a:pt x="10900004" y="10610709"/>
                    </a:lnTo>
                    <a:cubicBezTo>
                      <a:pt x="10877748" y="10662629"/>
                      <a:pt x="10826672" y="10696272"/>
                      <a:pt x="10770182" y="10696222"/>
                    </a:cubicBezTo>
                    <a:lnTo>
                      <a:pt x="10705130" y="10696222"/>
                    </a:lnTo>
                    <a:cubicBezTo>
                      <a:pt x="10693266" y="10696233"/>
                      <a:pt x="10682191" y="10690278"/>
                      <a:pt x="10675655" y="10680376"/>
                    </a:cubicBezTo>
                    <a:cubicBezTo>
                      <a:pt x="10669120" y="10670474"/>
                      <a:pt x="10668000" y="10657950"/>
                      <a:pt x="10672675" y="10647045"/>
                    </a:cubicBezTo>
                    <a:lnTo>
                      <a:pt x="10863316" y="10202333"/>
                    </a:lnTo>
                    <a:lnTo>
                      <a:pt x="10933448" y="10026932"/>
                    </a:lnTo>
                    <a:cubicBezTo>
                      <a:pt x="10976318" y="9919794"/>
                      <a:pt x="11080094" y="9849547"/>
                      <a:pt x="11195491" y="9849555"/>
                    </a:cubicBezTo>
                    <a:lnTo>
                      <a:pt x="11377807" y="9849555"/>
                    </a:lnTo>
                    <a:cubicBezTo>
                      <a:pt x="11493204" y="9849547"/>
                      <a:pt x="11596980" y="9919794"/>
                      <a:pt x="11639850" y="10026932"/>
                    </a:cubicBezTo>
                    <a:lnTo>
                      <a:pt x="11709982" y="10202333"/>
                    </a:lnTo>
                    <a:lnTo>
                      <a:pt x="11900553" y="10647045"/>
                    </a:lnTo>
                    <a:cubicBezTo>
                      <a:pt x="11905228" y="10657950"/>
                      <a:pt x="11904107" y="10670474"/>
                      <a:pt x="11897572" y="10680376"/>
                    </a:cubicBezTo>
                    <a:cubicBezTo>
                      <a:pt x="11891037" y="10690278"/>
                      <a:pt x="11879962" y="10696233"/>
                      <a:pt x="11868097" y="10696222"/>
                    </a:cubicBezTo>
                    <a:lnTo>
                      <a:pt x="11803045" y="10696222"/>
                    </a:lnTo>
                    <a:cubicBezTo>
                      <a:pt x="11746607" y="10696216"/>
                      <a:pt x="11695601" y="10662581"/>
                      <a:pt x="11673364" y="10610709"/>
                    </a:cubicBezTo>
                    <a:lnTo>
                      <a:pt x="11519341" y="10251369"/>
                    </a:lnTo>
                    <a:cubicBezTo>
                      <a:pt x="11516095" y="10243820"/>
                      <a:pt x="11504736" y="10246995"/>
                      <a:pt x="11505865" y="10255109"/>
                    </a:cubicBezTo>
                    <a:lnTo>
                      <a:pt x="11568871" y="10696222"/>
                    </a:lnTo>
                    <a:lnTo>
                      <a:pt x="11636252" y="11504718"/>
                    </a:lnTo>
                    <a:cubicBezTo>
                      <a:pt x="11637060" y="11514539"/>
                      <a:pt x="11633722" y="11524252"/>
                      <a:pt x="11627048" y="11531503"/>
                    </a:cubicBezTo>
                    <a:cubicBezTo>
                      <a:pt x="11620374" y="11538754"/>
                      <a:pt x="11610970" y="11542882"/>
                      <a:pt x="11601115" y="11542888"/>
                    </a:cubicBezTo>
                    <a:lnTo>
                      <a:pt x="11547281" y="11542888"/>
                    </a:lnTo>
                    <a:cubicBezTo>
                      <a:pt x="11478299" y="11542897"/>
                      <a:pt x="11419422" y="11493032"/>
                      <a:pt x="11408075" y="11424990"/>
                    </a:cubicBezTo>
                    <a:lnTo>
                      <a:pt x="11293704" y="10737992"/>
                    </a:lnTo>
                    <a:cubicBezTo>
                      <a:pt x="11292364" y="10730088"/>
                      <a:pt x="11281075" y="10730088"/>
                      <a:pt x="11279735" y="10737992"/>
                    </a:cubicBezTo>
                    <a:lnTo>
                      <a:pt x="11165294" y="11424990"/>
                    </a:lnTo>
                    <a:cubicBezTo>
                      <a:pt x="11153942" y="11493059"/>
                      <a:pt x="11095025" y="11542932"/>
                      <a:pt x="11026017" y="11542888"/>
                    </a:cubicBezTo>
                    <a:lnTo>
                      <a:pt x="10972183" y="11542888"/>
                    </a:lnTo>
                    <a:cubicBezTo>
                      <a:pt x="10962328" y="11542882"/>
                      <a:pt x="10952924" y="11538754"/>
                      <a:pt x="10946250" y="11531503"/>
                    </a:cubicBezTo>
                    <a:cubicBezTo>
                      <a:pt x="10939576" y="11524252"/>
                      <a:pt x="10936238" y="11514539"/>
                      <a:pt x="10937046" y="11504718"/>
                    </a:cubicBezTo>
                    <a:lnTo>
                      <a:pt x="11004427" y="10696222"/>
                    </a:lnTo>
                    <a:lnTo>
                      <a:pt x="11067433" y="10255109"/>
                    </a:lnTo>
                    <a:moveTo>
                      <a:pt x="12620149" y="9285111"/>
                    </a:moveTo>
                    <a:cubicBezTo>
                      <a:pt x="12503248" y="9285111"/>
                      <a:pt x="12408482" y="9379878"/>
                      <a:pt x="12408482" y="9496777"/>
                    </a:cubicBezTo>
                    <a:lnTo>
                      <a:pt x="12408482" y="9567333"/>
                    </a:lnTo>
                    <a:cubicBezTo>
                      <a:pt x="12408482" y="9684233"/>
                      <a:pt x="12503248" y="9779000"/>
                      <a:pt x="12620149" y="9779000"/>
                    </a:cubicBezTo>
                    <a:cubicBezTo>
                      <a:pt x="12737050" y="9779000"/>
                      <a:pt x="12831816" y="9684233"/>
                      <a:pt x="12831816" y="9567333"/>
                    </a:cubicBezTo>
                    <a:lnTo>
                      <a:pt x="12831816" y="9496777"/>
                    </a:lnTo>
                    <a:cubicBezTo>
                      <a:pt x="12831816" y="9379878"/>
                      <a:pt x="12737050" y="9285111"/>
                      <a:pt x="12620149" y="9285111"/>
                    </a:cubicBezTo>
                    <a:moveTo>
                      <a:pt x="12400933" y="10255109"/>
                    </a:moveTo>
                    <a:cubicBezTo>
                      <a:pt x="12402132" y="10246995"/>
                      <a:pt x="12390703" y="10243820"/>
                      <a:pt x="12387528" y="10251369"/>
                    </a:cubicBezTo>
                    <a:lnTo>
                      <a:pt x="12233504" y="10610709"/>
                    </a:lnTo>
                    <a:cubicBezTo>
                      <a:pt x="12211248" y="10662629"/>
                      <a:pt x="12160172" y="10696272"/>
                      <a:pt x="12103682" y="10696222"/>
                    </a:cubicBezTo>
                    <a:lnTo>
                      <a:pt x="12038630" y="10696222"/>
                    </a:lnTo>
                    <a:cubicBezTo>
                      <a:pt x="12026766" y="10696233"/>
                      <a:pt x="12015691" y="10690278"/>
                      <a:pt x="12009155" y="10680376"/>
                    </a:cubicBezTo>
                    <a:cubicBezTo>
                      <a:pt x="12002620" y="10670474"/>
                      <a:pt x="12001500" y="10657950"/>
                      <a:pt x="12006175" y="10647045"/>
                    </a:cubicBezTo>
                    <a:lnTo>
                      <a:pt x="12196816" y="10202333"/>
                    </a:lnTo>
                    <a:lnTo>
                      <a:pt x="12266948" y="10026932"/>
                    </a:lnTo>
                    <a:cubicBezTo>
                      <a:pt x="12309818" y="9919794"/>
                      <a:pt x="12413594" y="9849547"/>
                      <a:pt x="12528991" y="9849555"/>
                    </a:cubicBezTo>
                    <a:lnTo>
                      <a:pt x="12711307" y="9849555"/>
                    </a:lnTo>
                    <a:cubicBezTo>
                      <a:pt x="12826704" y="9849547"/>
                      <a:pt x="12930480" y="9919794"/>
                      <a:pt x="12973350" y="10026932"/>
                    </a:cubicBezTo>
                    <a:lnTo>
                      <a:pt x="13043483" y="10202333"/>
                    </a:lnTo>
                    <a:lnTo>
                      <a:pt x="13234053" y="10647045"/>
                    </a:lnTo>
                    <a:cubicBezTo>
                      <a:pt x="13238727" y="10657950"/>
                      <a:pt x="13237607" y="10670474"/>
                      <a:pt x="13231073" y="10680376"/>
                    </a:cubicBezTo>
                    <a:cubicBezTo>
                      <a:pt x="13224537" y="10690278"/>
                      <a:pt x="13213462" y="10696233"/>
                      <a:pt x="13201597" y="10696222"/>
                    </a:cubicBezTo>
                    <a:lnTo>
                      <a:pt x="13136545" y="10696222"/>
                    </a:lnTo>
                    <a:cubicBezTo>
                      <a:pt x="13080107" y="10696216"/>
                      <a:pt x="13029101" y="10662581"/>
                      <a:pt x="13006863" y="10610709"/>
                    </a:cubicBezTo>
                    <a:lnTo>
                      <a:pt x="12852841" y="10251369"/>
                    </a:lnTo>
                    <a:cubicBezTo>
                      <a:pt x="12849595" y="10243820"/>
                      <a:pt x="12838236" y="10246995"/>
                      <a:pt x="12839365" y="10255109"/>
                    </a:cubicBezTo>
                    <a:lnTo>
                      <a:pt x="12902371" y="10696222"/>
                    </a:lnTo>
                    <a:lnTo>
                      <a:pt x="12969752" y="11504718"/>
                    </a:lnTo>
                    <a:cubicBezTo>
                      <a:pt x="12970560" y="11514539"/>
                      <a:pt x="12967222" y="11524252"/>
                      <a:pt x="12960548" y="11531503"/>
                    </a:cubicBezTo>
                    <a:cubicBezTo>
                      <a:pt x="12953874" y="11538754"/>
                      <a:pt x="12944470" y="11542882"/>
                      <a:pt x="12934615" y="11542888"/>
                    </a:cubicBezTo>
                    <a:lnTo>
                      <a:pt x="12880781" y="11542888"/>
                    </a:lnTo>
                    <a:cubicBezTo>
                      <a:pt x="12811799" y="11542897"/>
                      <a:pt x="12752922" y="11493032"/>
                      <a:pt x="12741575" y="11424990"/>
                    </a:cubicBezTo>
                    <a:lnTo>
                      <a:pt x="12627204" y="10737992"/>
                    </a:lnTo>
                    <a:cubicBezTo>
                      <a:pt x="12625864" y="10730088"/>
                      <a:pt x="12614575" y="10730088"/>
                      <a:pt x="12613235" y="10737992"/>
                    </a:cubicBezTo>
                    <a:lnTo>
                      <a:pt x="12498794" y="11424990"/>
                    </a:lnTo>
                    <a:cubicBezTo>
                      <a:pt x="12487442" y="11493059"/>
                      <a:pt x="12428525" y="11542932"/>
                      <a:pt x="12359517" y="11542888"/>
                    </a:cubicBezTo>
                    <a:lnTo>
                      <a:pt x="12305683" y="11542888"/>
                    </a:lnTo>
                    <a:cubicBezTo>
                      <a:pt x="12295828" y="11542882"/>
                      <a:pt x="12286424" y="11538754"/>
                      <a:pt x="12279750" y="11531503"/>
                    </a:cubicBezTo>
                    <a:cubicBezTo>
                      <a:pt x="12273076" y="11524252"/>
                      <a:pt x="12269738" y="11514539"/>
                      <a:pt x="12270546" y="11504718"/>
                    </a:cubicBezTo>
                    <a:lnTo>
                      <a:pt x="12337927" y="10696222"/>
                    </a:lnTo>
                    <a:lnTo>
                      <a:pt x="12400933" y="10255109"/>
                    </a:lnTo>
                    <a:moveTo>
                      <a:pt x="618649" y="11606388"/>
                    </a:moveTo>
                    <a:cubicBezTo>
                      <a:pt x="501749" y="11606388"/>
                      <a:pt x="406982" y="11701154"/>
                      <a:pt x="406982" y="11818056"/>
                    </a:cubicBezTo>
                    <a:lnTo>
                      <a:pt x="406982" y="11888611"/>
                    </a:lnTo>
                    <a:cubicBezTo>
                      <a:pt x="406982" y="12005511"/>
                      <a:pt x="501749" y="12100277"/>
                      <a:pt x="618649" y="12100277"/>
                    </a:cubicBezTo>
                    <a:cubicBezTo>
                      <a:pt x="735549" y="12100277"/>
                      <a:pt x="830316" y="12005511"/>
                      <a:pt x="830316" y="11888611"/>
                    </a:cubicBezTo>
                    <a:lnTo>
                      <a:pt x="830316" y="11818056"/>
                    </a:lnTo>
                    <a:cubicBezTo>
                      <a:pt x="830316" y="11701154"/>
                      <a:pt x="735549" y="11606388"/>
                      <a:pt x="618649" y="11606388"/>
                    </a:cubicBezTo>
                    <a:moveTo>
                      <a:pt x="399433" y="12576386"/>
                    </a:moveTo>
                    <a:cubicBezTo>
                      <a:pt x="400632" y="12568272"/>
                      <a:pt x="389202" y="12565097"/>
                      <a:pt x="386027" y="12572647"/>
                    </a:cubicBezTo>
                    <a:lnTo>
                      <a:pt x="232005" y="12931986"/>
                    </a:lnTo>
                    <a:cubicBezTo>
                      <a:pt x="209748" y="12983907"/>
                      <a:pt x="158672" y="13017550"/>
                      <a:pt x="102182" y="13017500"/>
                    </a:cubicBezTo>
                    <a:lnTo>
                      <a:pt x="37130" y="13017500"/>
                    </a:lnTo>
                    <a:cubicBezTo>
                      <a:pt x="25266" y="13017510"/>
                      <a:pt x="14190" y="13011557"/>
                      <a:pt x="7655" y="13001653"/>
                    </a:cubicBezTo>
                    <a:cubicBezTo>
                      <a:pt x="1120" y="12991752"/>
                      <a:pt x="0" y="12979227"/>
                      <a:pt x="4675" y="12968322"/>
                    </a:cubicBezTo>
                    <a:lnTo>
                      <a:pt x="195316" y="12523611"/>
                    </a:lnTo>
                    <a:lnTo>
                      <a:pt x="265448" y="12348210"/>
                    </a:lnTo>
                    <a:cubicBezTo>
                      <a:pt x="308318" y="12241072"/>
                      <a:pt x="412094" y="12170825"/>
                      <a:pt x="527491" y="12170833"/>
                    </a:cubicBezTo>
                    <a:lnTo>
                      <a:pt x="709807" y="12170833"/>
                    </a:lnTo>
                    <a:cubicBezTo>
                      <a:pt x="825204" y="12170825"/>
                      <a:pt x="928980" y="12241072"/>
                      <a:pt x="971850" y="12348210"/>
                    </a:cubicBezTo>
                    <a:lnTo>
                      <a:pt x="1041982" y="12523611"/>
                    </a:lnTo>
                    <a:lnTo>
                      <a:pt x="1232553" y="12968322"/>
                    </a:lnTo>
                    <a:cubicBezTo>
                      <a:pt x="1237228" y="12979227"/>
                      <a:pt x="1236108" y="12991752"/>
                      <a:pt x="1229572" y="13001653"/>
                    </a:cubicBezTo>
                    <a:cubicBezTo>
                      <a:pt x="1223037" y="13011557"/>
                      <a:pt x="1211962" y="13017510"/>
                      <a:pt x="1200097" y="13017500"/>
                    </a:cubicBezTo>
                    <a:lnTo>
                      <a:pt x="1135045" y="13017500"/>
                    </a:lnTo>
                    <a:cubicBezTo>
                      <a:pt x="1078607" y="13017494"/>
                      <a:pt x="1027601" y="12983859"/>
                      <a:pt x="1005364" y="12931986"/>
                    </a:cubicBezTo>
                    <a:lnTo>
                      <a:pt x="851341" y="12572647"/>
                    </a:lnTo>
                    <a:cubicBezTo>
                      <a:pt x="848096" y="12565097"/>
                      <a:pt x="836736" y="12568272"/>
                      <a:pt x="837865" y="12576386"/>
                    </a:cubicBezTo>
                    <a:lnTo>
                      <a:pt x="900871" y="13017500"/>
                    </a:lnTo>
                    <a:lnTo>
                      <a:pt x="968252" y="13825995"/>
                    </a:lnTo>
                    <a:cubicBezTo>
                      <a:pt x="969060" y="13835818"/>
                      <a:pt x="965723" y="13845531"/>
                      <a:pt x="959048" y="13852781"/>
                    </a:cubicBezTo>
                    <a:cubicBezTo>
                      <a:pt x="952374" y="13860032"/>
                      <a:pt x="942970" y="13864160"/>
                      <a:pt x="933115" y="13864167"/>
                    </a:cubicBezTo>
                    <a:lnTo>
                      <a:pt x="879281" y="13864167"/>
                    </a:lnTo>
                    <a:cubicBezTo>
                      <a:pt x="810300" y="13864174"/>
                      <a:pt x="751423" y="13814311"/>
                      <a:pt x="740075" y="13746268"/>
                    </a:cubicBezTo>
                    <a:lnTo>
                      <a:pt x="625705" y="13059268"/>
                    </a:lnTo>
                    <a:cubicBezTo>
                      <a:pt x="624364" y="13051367"/>
                      <a:pt x="613075" y="13051367"/>
                      <a:pt x="611735" y="13059268"/>
                    </a:cubicBezTo>
                    <a:lnTo>
                      <a:pt x="497293" y="13746268"/>
                    </a:lnTo>
                    <a:cubicBezTo>
                      <a:pt x="485942" y="13814337"/>
                      <a:pt x="427025" y="13864210"/>
                      <a:pt x="358017" y="13864167"/>
                    </a:cubicBezTo>
                    <a:lnTo>
                      <a:pt x="304183" y="13864167"/>
                    </a:lnTo>
                    <a:cubicBezTo>
                      <a:pt x="294328" y="13864160"/>
                      <a:pt x="284924" y="13860032"/>
                      <a:pt x="278250" y="13852781"/>
                    </a:cubicBezTo>
                    <a:cubicBezTo>
                      <a:pt x="271575" y="13845531"/>
                      <a:pt x="268238" y="13835818"/>
                      <a:pt x="269046" y="13825995"/>
                    </a:cubicBezTo>
                    <a:lnTo>
                      <a:pt x="336427" y="13017500"/>
                    </a:lnTo>
                    <a:lnTo>
                      <a:pt x="399433" y="12576386"/>
                    </a:lnTo>
                    <a:moveTo>
                      <a:pt x="1952149" y="11606388"/>
                    </a:moveTo>
                    <a:cubicBezTo>
                      <a:pt x="1835249" y="11606388"/>
                      <a:pt x="1740482" y="11701154"/>
                      <a:pt x="1740482" y="11818056"/>
                    </a:cubicBezTo>
                    <a:lnTo>
                      <a:pt x="1740482" y="11888611"/>
                    </a:lnTo>
                    <a:cubicBezTo>
                      <a:pt x="1740482" y="12005511"/>
                      <a:pt x="1835249" y="12100277"/>
                      <a:pt x="1952149" y="12100277"/>
                    </a:cubicBezTo>
                    <a:cubicBezTo>
                      <a:pt x="2069049" y="12100277"/>
                      <a:pt x="2163816" y="12005511"/>
                      <a:pt x="2163816" y="11888611"/>
                    </a:cubicBezTo>
                    <a:lnTo>
                      <a:pt x="2163816" y="11818056"/>
                    </a:lnTo>
                    <a:cubicBezTo>
                      <a:pt x="2163816" y="11701154"/>
                      <a:pt x="2069049" y="11606388"/>
                      <a:pt x="1952149" y="11606388"/>
                    </a:cubicBezTo>
                    <a:moveTo>
                      <a:pt x="1732933" y="12576386"/>
                    </a:moveTo>
                    <a:cubicBezTo>
                      <a:pt x="1734132" y="12568272"/>
                      <a:pt x="1722702" y="12565097"/>
                      <a:pt x="1719527" y="12572647"/>
                    </a:cubicBezTo>
                    <a:lnTo>
                      <a:pt x="1565505" y="12931986"/>
                    </a:lnTo>
                    <a:cubicBezTo>
                      <a:pt x="1543248" y="12983907"/>
                      <a:pt x="1492172" y="13017550"/>
                      <a:pt x="1435682" y="13017500"/>
                    </a:cubicBezTo>
                    <a:lnTo>
                      <a:pt x="1370630" y="13017500"/>
                    </a:lnTo>
                    <a:cubicBezTo>
                      <a:pt x="1358766" y="13017510"/>
                      <a:pt x="1347690" y="13011557"/>
                      <a:pt x="1341155" y="13001653"/>
                    </a:cubicBezTo>
                    <a:cubicBezTo>
                      <a:pt x="1334620" y="12991752"/>
                      <a:pt x="1333500" y="12979227"/>
                      <a:pt x="1338175" y="12968322"/>
                    </a:cubicBezTo>
                    <a:lnTo>
                      <a:pt x="1528816" y="12523611"/>
                    </a:lnTo>
                    <a:lnTo>
                      <a:pt x="1598948" y="12348210"/>
                    </a:lnTo>
                    <a:cubicBezTo>
                      <a:pt x="1641818" y="12241072"/>
                      <a:pt x="1745595" y="12170825"/>
                      <a:pt x="1860991" y="12170833"/>
                    </a:cubicBezTo>
                    <a:lnTo>
                      <a:pt x="2043307" y="12170833"/>
                    </a:lnTo>
                    <a:cubicBezTo>
                      <a:pt x="2158703" y="12170825"/>
                      <a:pt x="2262480" y="12241072"/>
                      <a:pt x="2305350" y="12348210"/>
                    </a:cubicBezTo>
                    <a:lnTo>
                      <a:pt x="2375482" y="12523611"/>
                    </a:lnTo>
                    <a:lnTo>
                      <a:pt x="2566053" y="12968322"/>
                    </a:lnTo>
                    <a:cubicBezTo>
                      <a:pt x="2570728" y="12979227"/>
                      <a:pt x="2569608" y="12991752"/>
                      <a:pt x="2563072" y="13001653"/>
                    </a:cubicBezTo>
                    <a:cubicBezTo>
                      <a:pt x="2556537" y="13011557"/>
                      <a:pt x="2545462" y="13017510"/>
                      <a:pt x="2533597" y="13017500"/>
                    </a:cubicBezTo>
                    <a:lnTo>
                      <a:pt x="2468545" y="13017500"/>
                    </a:lnTo>
                    <a:cubicBezTo>
                      <a:pt x="2412107" y="13017494"/>
                      <a:pt x="2361101" y="12983859"/>
                      <a:pt x="2338864" y="12931986"/>
                    </a:cubicBezTo>
                    <a:lnTo>
                      <a:pt x="2184841" y="12572647"/>
                    </a:lnTo>
                    <a:cubicBezTo>
                      <a:pt x="2181596" y="12565097"/>
                      <a:pt x="2170236" y="12568272"/>
                      <a:pt x="2171365" y="12576386"/>
                    </a:cubicBezTo>
                    <a:lnTo>
                      <a:pt x="2234371" y="13017500"/>
                    </a:lnTo>
                    <a:lnTo>
                      <a:pt x="2301752" y="13825995"/>
                    </a:lnTo>
                    <a:cubicBezTo>
                      <a:pt x="2302560" y="13835818"/>
                      <a:pt x="2299223" y="13845531"/>
                      <a:pt x="2292548" y="13852781"/>
                    </a:cubicBezTo>
                    <a:cubicBezTo>
                      <a:pt x="2285874" y="13860032"/>
                      <a:pt x="2276470" y="13864160"/>
                      <a:pt x="2266615" y="13864167"/>
                    </a:cubicBezTo>
                    <a:lnTo>
                      <a:pt x="2212781" y="13864167"/>
                    </a:lnTo>
                    <a:cubicBezTo>
                      <a:pt x="2143800" y="13864174"/>
                      <a:pt x="2084923" y="13814311"/>
                      <a:pt x="2073575" y="13746268"/>
                    </a:cubicBezTo>
                    <a:lnTo>
                      <a:pt x="1959205" y="13059268"/>
                    </a:lnTo>
                    <a:cubicBezTo>
                      <a:pt x="1957864" y="13051367"/>
                      <a:pt x="1946575" y="13051367"/>
                      <a:pt x="1945234" y="13059268"/>
                    </a:cubicBezTo>
                    <a:lnTo>
                      <a:pt x="1830793" y="13746268"/>
                    </a:lnTo>
                    <a:cubicBezTo>
                      <a:pt x="1819442" y="13814337"/>
                      <a:pt x="1760525" y="13864210"/>
                      <a:pt x="1691517" y="13864167"/>
                    </a:cubicBezTo>
                    <a:lnTo>
                      <a:pt x="1637683" y="13864167"/>
                    </a:lnTo>
                    <a:cubicBezTo>
                      <a:pt x="1627828" y="13864160"/>
                      <a:pt x="1618424" y="13860032"/>
                      <a:pt x="1611750" y="13852781"/>
                    </a:cubicBezTo>
                    <a:cubicBezTo>
                      <a:pt x="1605075" y="13845531"/>
                      <a:pt x="1601738" y="13835818"/>
                      <a:pt x="1602546" y="13825995"/>
                    </a:cubicBezTo>
                    <a:lnTo>
                      <a:pt x="1669927" y="13017500"/>
                    </a:lnTo>
                    <a:lnTo>
                      <a:pt x="1732933" y="12576386"/>
                    </a:lnTo>
                    <a:moveTo>
                      <a:pt x="3285649" y="11606388"/>
                    </a:moveTo>
                    <a:cubicBezTo>
                      <a:pt x="3168749" y="11606388"/>
                      <a:pt x="3073982" y="11701154"/>
                      <a:pt x="3073982" y="11818056"/>
                    </a:cubicBezTo>
                    <a:lnTo>
                      <a:pt x="3073982" y="11888611"/>
                    </a:lnTo>
                    <a:cubicBezTo>
                      <a:pt x="3073982" y="12005511"/>
                      <a:pt x="3168749" y="12100277"/>
                      <a:pt x="3285649" y="12100277"/>
                    </a:cubicBezTo>
                    <a:cubicBezTo>
                      <a:pt x="3402549" y="12100277"/>
                      <a:pt x="3497316" y="12005511"/>
                      <a:pt x="3497316" y="11888611"/>
                    </a:cubicBezTo>
                    <a:lnTo>
                      <a:pt x="3497316" y="11818056"/>
                    </a:lnTo>
                    <a:cubicBezTo>
                      <a:pt x="3497316" y="11701154"/>
                      <a:pt x="3402549" y="11606388"/>
                      <a:pt x="3285649" y="11606388"/>
                    </a:cubicBezTo>
                    <a:moveTo>
                      <a:pt x="3066433" y="12576386"/>
                    </a:moveTo>
                    <a:cubicBezTo>
                      <a:pt x="3067632" y="12568272"/>
                      <a:pt x="3056202" y="12565097"/>
                      <a:pt x="3053027" y="12572647"/>
                    </a:cubicBezTo>
                    <a:lnTo>
                      <a:pt x="2899005" y="12931986"/>
                    </a:lnTo>
                    <a:cubicBezTo>
                      <a:pt x="2876748" y="12983907"/>
                      <a:pt x="2825672" y="13017550"/>
                      <a:pt x="2769182" y="13017500"/>
                    </a:cubicBezTo>
                    <a:lnTo>
                      <a:pt x="2704130" y="13017500"/>
                    </a:lnTo>
                    <a:cubicBezTo>
                      <a:pt x="2692266" y="13017510"/>
                      <a:pt x="2681190" y="13011557"/>
                      <a:pt x="2674655" y="13001653"/>
                    </a:cubicBezTo>
                    <a:cubicBezTo>
                      <a:pt x="2668120" y="12991752"/>
                      <a:pt x="2667000" y="12979227"/>
                      <a:pt x="2671675" y="12968322"/>
                    </a:cubicBezTo>
                    <a:lnTo>
                      <a:pt x="2862316" y="12523611"/>
                    </a:lnTo>
                    <a:lnTo>
                      <a:pt x="2932448" y="12348210"/>
                    </a:lnTo>
                    <a:cubicBezTo>
                      <a:pt x="2975318" y="12241072"/>
                      <a:pt x="3079095" y="12170825"/>
                      <a:pt x="3194491" y="12170833"/>
                    </a:cubicBezTo>
                    <a:lnTo>
                      <a:pt x="3376807" y="12170833"/>
                    </a:lnTo>
                    <a:cubicBezTo>
                      <a:pt x="3492203" y="12170825"/>
                      <a:pt x="3595980" y="12241072"/>
                      <a:pt x="3638850" y="12348210"/>
                    </a:cubicBezTo>
                    <a:lnTo>
                      <a:pt x="3708982" y="12523611"/>
                    </a:lnTo>
                    <a:lnTo>
                      <a:pt x="3899553" y="12968322"/>
                    </a:lnTo>
                    <a:cubicBezTo>
                      <a:pt x="3904228" y="12979227"/>
                      <a:pt x="3903107" y="12991752"/>
                      <a:pt x="3896572" y="13001653"/>
                    </a:cubicBezTo>
                    <a:cubicBezTo>
                      <a:pt x="3890037" y="13011557"/>
                      <a:pt x="3878962" y="13017510"/>
                      <a:pt x="3867097" y="13017500"/>
                    </a:cubicBezTo>
                    <a:lnTo>
                      <a:pt x="3802045" y="13017500"/>
                    </a:lnTo>
                    <a:cubicBezTo>
                      <a:pt x="3745607" y="13017494"/>
                      <a:pt x="3694601" y="12983859"/>
                      <a:pt x="3672364" y="12931986"/>
                    </a:cubicBezTo>
                    <a:lnTo>
                      <a:pt x="3518341" y="12572647"/>
                    </a:lnTo>
                    <a:cubicBezTo>
                      <a:pt x="3515096" y="12565097"/>
                      <a:pt x="3503736" y="12568272"/>
                      <a:pt x="3504865" y="12576386"/>
                    </a:cubicBezTo>
                    <a:lnTo>
                      <a:pt x="3567871" y="13017500"/>
                    </a:lnTo>
                    <a:lnTo>
                      <a:pt x="3635252" y="13825995"/>
                    </a:lnTo>
                    <a:cubicBezTo>
                      <a:pt x="3636060" y="13835818"/>
                      <a:pt x="3632723" y="13845531"/>
                      <a:pt x="3626048" y="13852781"/>
                    </a:cubicBezTo>
                    <a:cubicBezTo>
                      <a:pt x="3619374" y="13860032"/>
                      <a:pt x="3609970" y="13864160"/>
                      <a:pt x="3600115" y="13864167"/>
                    </a:cubicBezTo>
                    <a:lnTo>
                      <a:pt x="3546281" y="13864167"/>
                    </a:lnTo>
                    <a:cubicBezTo>
                      <a:pt x="3477299" y="13864174"/>
                      <a:pt x="3418423" y="13814311"/>
                      <a:pt x="3407075" y="13746268"/>
                    </a:cubicBezTo>
                    <a:lnTo>
                      <a:pt x="3292704" y="13059268"/>
                    </a:lnTo>
                    <a:cubicBezTo>
                      <a:pt x="3291364" y="13051367"/>
                      <a:pt x="3280075" y="13051367"/>
                      <a:pt x="3278735" y="13059268"/>
                    </a:cubicBezTo>
                    <a:lnTo>
                      <a:pt x="3164293" y="13746268"/>
                    </a:lnTo>
                    <a:cubicBezTo>
                      <a:pt x="3152942" y="13814337"/>
                      <a:pt x="3094025" y="13864210"/>
                      <a:pt x="3025017" y="13864167"/>
                    </a:cubicBezTo>
                    <a:lnTo>
                      <a:pt x="2971183" y="13864167"/>
                    </a:lnTo>
                    <a:cubicBezTo>
                      <a:pt x="2961328" y="13864160"/>
                      <a:pt x="2951924" y="13860032"/>
                      <a:pt x="2945250" y="13852781"/>
                    </a:cubicBezTo>
                    <a:cubicBezTo>
                      <a:pt x="2938575" y="13845531"/>
                      <a:pt x="2935238" y="13835818"/>
                      <a:pt x="2936046" y="13825995"/>
                    </a:cubicBezTo>
                    <a:lnTo>
                      <a:pt x="3003427" y="13017500"/>
                    </a:lnTo>
                    <a:lnTo>
                      <a:pt x="3066433" y="12576386"/>
                    </a:lnTo>
                    <a:moveTo>
                      <a:pt x="4619149" y="11606388"/>
                    </a:moveTo>
                    <a:cubicBezTo>
                      <a:pt x="4502249" y="11606388"/>
                      <a:pt x="4407482" y="11701154"/>
                      <a:pt x="4407482" y="11818056"/>
                    </a:cubicBezTo>
                    <a:lnTo>
                      <a:pt x="4407482" y="11888611"/>
                    </a:lnTo>
                    <a:cubicBezTo>
                      <a:pt x="4407482" y="12005511"/>
                      <a:pt x="4502249" y="12100277"/>
                      <a:pt x="4619149" y="12100277"/>
                    </a:cubicBezTo>
                    <a:cubicBezTo>
                      <a:pt x="4736049" y="12100277"/>
                      <a:pt x="4830816" y="12005511"/>
                      <a:pt x="4830816" y="11888611"/>
                    </a:cubicBezTo>
                    <a:lnTo>
                      <a:pt x="4830816" y="11818056"/>
                    </a:lnTo>
                    <a:cubicBezTo>
                      <a:pt x="4830816" y="11701154"/>
                      <a:pt x="4736049" y="11606388"/>
                      <a:pt x="4619149" y="11606388"/>
                    </a:cubicBezTo>
                    <a:moveTo>
                      <a:pt x="4399933" y="12576386"/>
                    </a:moveTo>
                    <a:cubicBezTo>
                      <a:pt x="4401132" y="12568272"/>
                      <a:pt x="4389702" y="12565097"/>
                      <a:pt x="4386527" y="12572647"/>
                    </a:cubicBezTo>
                    <a:lnTo>
                      <a:pt x="4232504" y="12931986"/>
                    </a:lnTo>
                    <a:cubicBezTo>
                      <a:pt x="4210248" y="12983907"/>
                      <a:pt x="4159172" y="13017550"/>
                      <a:pt x="4102682" y="13017500"/>
                    </a:cubicBezTo>
                    <a:lnTo>
                      <a:pt x="4037630" y="13017500"/>
                    </a:lnTo>
                    <a:cubicBezTo>
                      <a:pt x="4025765" y="13017510"/>
                      <a:pt x="4014691" y="13011557"/>
                      <a:pt x="4008155" y="13001653"/>
                    </a:cubicBezTo>
                    <a:cubicBezTo>
                      <a:pt x="4001620" y="12991752"/>
                      <a:pt x="4000500" y="12979227"/>
                      <a:pt x="4005174" y="12968322"/>
                    </a:cubicBezTo>
                    <a:lnTo>
                      <a:pt x="4195816" y="12523611"/>
                    </a:lnTo>
                    <a:lnTo>
                      <a:pt x="4265948" y="12348210"/>
                    </a:lnTo>
                    <a:cubicBezTo>
                      <a:pt x="4308818" y="12241072"/>
                      <a:pt x="4412595" y="12170825"/>
                      <a:pt x="4527991" y="12170833"/>
                    </a:cubicBezTo>
                    <a:lnTo>
                      <a:pt x="4710307" y="12170833"/>
                    </a:lnTo>
                    <a:cubicBezTo>
                      <a:pt x="4825703" y="12170825"/>
                      <a:pt x="4929480" y="12241072"/>
                      <a:pt x="4972350" y="12348210"/>
                    </a:cubicBezTo>
                    <a:lnTo>
                      <a:pt x="5042482" y="12523611"/>
                    </a:lnTo>
                    <a:lnTo>
                      <a:pt x="5233053" y="12968322"/>
                    </a:lnTo>
                    <a:cubicBezTo>
                      <a:pt x="5237728" y="12979227"/>
                      <a:pt x="5236607" y="12991752"/>
                      <a:pt x="5230072" y="13001653"/>
                    </a:cubicBezTo>
                    <a:cubicBezTo>
                      <a:pt x="5223537" y="13011557"/>
                      <a:pt x="5212462" y="13017510"/>
                      <a:pt x="5200597" y="13017500"/>
                    </a:cubicBezTo>
                    <a:lnTo>
                      <a:pt x="5135545" y="13017500"/>
                    </a:lnTo>
                    <a:cubicBezTo>
                      <a:pt x="5079107" y="13017494"/>
                      <a:pt x="5028101" y="12983859"/>
                      <a:pt x="5005864" y="12931986"/>
                    </a:cubicBezTo>
                    <a:lnTo>
                      <a:pt x="4851841" y="12572647"/>
                    </a:lnTo>
                    <a:cubicBezTo>
                      <a:pt x="4848596" y="12565097"/>
                      <a:pt x="4837236" y="12568272"/>
                      <a:pt x="4838365" y="12576386"/>
                    </a:cubicBezTo>
                    <a:lnTo>
                      <a:pt x="4901371" y="13017500"/>
                    </a:lnTo>
                    <a:lnTo>
                      <a:pt x="4968752" y="13825995"/>
                    </a:lnTo>
                    <a:cubicBezTo>
                      <a:pt x="4969560" y="13835818"/>
                      <a:pt x="4966223" y="13845531"/>
                      <a:pt x="4959548" y="13852781"/>
                    </a:cubicBezTo>
                    <a:cubicBezTo>
                      <a:pt x="4952874" y="13860032"/>
                      <a:pt x="4943470" y="13864160"/>
                      <a:pt x="4933615" y="13864167"/>
                    </a:cubicBezTo>
                    <a:lnTo>
                      <a:pt x="4879781" y="13864167"/>
                    </a:lnTo>
                    <a:cubicBezTo>
                      <a:pt x="4810799" y="13864174"/>
                      <a:pt x="4751923" y="13814311"/>
                      <a:pt x="4740575" y="13746268"/>
                    </a:cubicBezTo>
                    <a:lnTo>
                      <a:pt x="4626204" y="13059268"/>
                    </a:lnTo>
                    <a:cubicBezTo>
                      <a:pt x="4624864" y="13051367"/>
                      <a:pt x="4613575" y="13051367"/>
                      <a:pt x="4612235" y="13059268"/>
                    </a:cubicBezTo>
                    <a:lnTo>
                      <a:pt x="4497794" y="13746268"/>
                    </a:lnTo>
                    <a:cubicBezTo>
                      <a:pt x="4486442" y="13814337"/>
                      <a:pt x="4427525" y="13864210"/>
                      <a:pt x="4358517" y="13864167"/>
                    </a:cubicBezTo>
                    <a:lnTo>
                      <a:pt x="4304683" y="13864167"/>
                    </a:lnTo>
                    <a:cubicBezTo>
                      <a:pt x="4294828" y="13864160"/>
                      <a:pt x="4285424" y="13860032"/>
                      <a:pt x="4278750" y="13852781"/>
                    </a:cubicBezTo>
                    <a:cubicBezTo>
                      <a:pt x="4272075" y="13845531"/>
                      <a:pt x="4268738" y="13835818"/>
                      <a:pt x="4269546" y="13825995"/>
                    </a:cubicBezTo>
                    <a:lnTo>
                      <a:pt x="4336927" y="13017500"/>
                    </a:lnTo>
                    <a:lnTo>
                      <a:pt x="4399933" y="12576386"/>
                    </a:lnTo>
                    <a:moveTo>
                      <a:pt x="5952649" y="11606388"/>
                    </a:moveTo>
                    <a:cubicBezTo>
                      <a:pt x="5835749" y="11606388"/>
                      <a:pt x="5740982" y="11701154"/>
                      <a:pt x="5740982" y="11818056"/>
                    </a:cubicBezTo>
                    <a:lnTo>
                      <a:pt x="5740982" y="11888611"/>
                    </a:lnTo>
                    <a:cubicBezTo>
                      <a:pt x="5740982" y="12005511"/>
                      <a:pt x="5835749" y="12100277"/>
                      <a:pt x="5952649" y="12100277"/>
                    </a:cubicBezTo>
                    <a:cubicBezTo>
                      <a:pt x="6069549" y="12100277"/>
                      <a:pt x="6164316" y="12005511"/>
                      <a:pt x="6164316" y="11888611"/>
                    </a:cubicBezTo>
                    <a:lnTo>
                      <a:pt x="6164316" y="11818056"/>
                    </a:lnTo>
                    <a:cubicBezTo>
                      <a:pt x="6164316" y="11701154"/>
                      <a:pt x="6069549" y="11606388"/>
                      <a:pt x="5952649" y="11606388"/>
                    </a:cubicBezTo>
                    <a:moveTo>
                      <a:pt x="5733433" y="12576386"/>
                    </a:moveTo>
                    <a:cubicBezTo>
                      <a:pt x="5734632" y="12568272"/>
                      <a:pt x="5723202" y="12565097"/>
                      <a:pt x="5720027" y="12572647"/>
                    </a:cubicBezTo>
                    <a:lnTo>
                      <a:pt x="5566004" y="12931986"/>
                    </a:lnTo>
                    <a:cubicBezTo>
                      <a:pt x="5543748" y="12983907"/>
                      <a:pt x="5492672" y="13017550"/>
                      <a:pt x="5436182" y="13017500"/>
                    </a:cubicBezTo>
                    <a:lnTo>
                      <a:pt x="5371130" y="13017500"/>
                    </a:lnTo>
                    <a:cubicBezTo>
                      <a:pt x="5359265" y="13017510"/>
                      <a:pt x="5348191" y="13011557"/>
                      <a:pt x="5341655" y="13001653"/>
                    </a:cubicBezTo>
                    <a:cubicBezTo>
                      <a:pt x="5335120" y="12991752"/>
                      <a:pt x="5334000" y="12979227"/>
                      <a:pt x="5338674" y="12968322"/>
                    </a:cubicBezTo>
                    <a:lnTo>
                      <a:pt x="5529316" y="12523611"/>
                    </a:lnTo>
                    <a:lnTo>
                      <a:pt x="5599448" y="12348210"/>
                    </a:lnTo>
                    <a:cubicBezTo>
                      <a:pt x="5642318" y="12241072"/>
                      <a:pt x="5746095" y="12170825"/>
                      <a:pt x="5861491" y="12170833"/>
                    </a:cubicBezTo>
                    <a:lnTo>
                      <a:pt x="6043807" y="12170833"/>
                    </a:lnTo>
                    <a:cubicBezTo>
                      <a:pt x="6159203" y="12170825"/>
                      <a:pt x="6262980" y="12241072"/>
                      <a:pt x="6305850" y="12348210"/>
                    </a:cubicBezTo>
                    <a:lnTo>
                      <a:pt x="6375982" y="12523611"/>
                    </a:lnTo>
                    <a:lnTo>
                      <a:pt x="6566553" y="12968322"/>
                    </a:lnTo>
                    <a:cubicBezTo>
                      <a:pt x="6571228" y="12979227"/>
                      <a:pt x="6570107" y="12991752"/>
                      <a:pt x="6563572" y="13001653"/>
                    </a:cubicBezTo>
                    <a:cubicBezTo>
                      <a:pt x="6557037" y="13011557"/>
                      <a:pt x="6545962" y="13017510"/>
                      <a:pt x="6534097" y="13017500"/>
                    </a:cubicBezTo>
                    <a:lnTo>
                      <a:pt x="6469045" y="13017500"/>
                    </a:lnTo>
                    <a:cubicBezTo>
                      <a:pt x="6412607" y="13017494"/>
                      <a:pt x="6361601" y="12983859"/>
                      <a:pt x="6339364" y="12931986"/>
                    </a:cubicBezTo>
                    <a:lnTo>
                      <a:pt x="6185341" y="12572647"/>
                    </a:lnTo>
                    <a:cubicBezTo>
                      <a:pt x="6182096" y="12565097"/>
                      <a:pt x="6170736" y="12568272"/>
                      <a:pt x="6171865" y="12576386"/>
                    </a:cubicBezTo>
                    <a:lnTo>
                      <a:pt x="6234871" y="13017500"/>
                    </a:lnTo>
                    <a:lnTo>
                      <a:pt x="6302252" y="13825995"/>
                    </a:lnTo>
                    <a:cubicBezTo>
                      <a:pt x="6303060" y="13835818"/>
                      <a:pt x="6299723" y="13845531"/>
                      <a:pt x="6293048" y="13852781"/>
                    </a:cubicBezTo>
                    <a:cubicBezTo>
                      <a:pt x="6286374" y="13860032"/>
                      <a:pt x="6276970" y="13864160"/>
                      <a:pt x="6267115" y="13864167"/>
                    </a:cubicBezTo>
                    <a:lnTo>
                      <a:pt x="6213281" y="13864167"/>
                    </a:lnTo>
                    <a:cubicBezTo>
                      <a:pt x="6144299" y="13864174"/>
                      <a:pt x="6085423" y="13814311"/>
                      <a:pt x="6074075" y="13746268"/>
                    </a:cubicBezTo>
                    <a:lnTo>
                      <a:pt x="5959704" y="13059268"/>
                    </a:lnTo>
                    <a:cubicBezTo>
                      <a:pt x="5958364" y="13051367"/>
                      <a:pt x="5947075" y="13051367"/>
                      <a:pt x="5945735" y="13059268"/>
                    </a:cubicBezTo>
                    <a:lnTo>
                      <a:pt x="5831294" y="13746268"/>
                    </a:lnTo>
                    <a:cubicBezTo>
                      <a:pt x="5819942" y="13814337"/>
                      <a:pt x="5761025" y="13864210"/>
                      <a:pt x="5692017" y="13864167"/>
                    </a:cubicBezTo>
                    <a:lnTo>
                      <a:pt x="5638183" y="13864167"/>
                    </a:lnTo>
                    <a:cubicBezTo>
                      <a:pt x="5628328" y="13864160"/>
                      <a:pt x="5618924" y="13860032"/>
                      <a:pt x="5612250" y="13852781"/>
                    </a:cubicBezTo>
                    <a:cubicBezTo>
                      <a:pt x="5605575" y="13845531"/>
                      <a:pt x="5602238" y="13835818"/>
                      <a:pt x="5603046" y="13825995"/>
                    </a:cubicBezTo>
                    <a:lnTo>
                      <a:pt x="5670427" y="13017500"/>
                    </a:lnTo>
                    <a:lnTo>
                      <a:pt x="5733433" y="12576386"/>
                    </a:lnTo>
                    <a:moveTo>
                      <a:pt x="7286149" y="11606388"/>
                    </a:moveTo>
                    <a:cubicBezTo>
                      <a:pt x="7169248" y="11606388"/>
                      <a:pt x="7074482" y="11701154"/>
                      <a:pt x="7074482" y="11818056"/>
                    </a:cubicBezTo>
                    <a:lnTo>
                      <a:pt x="7074482" y="11888611"/>
                    </a:lnTo>
                    <a:cubicBezTo>
                      <a:pt x="7074482" y="12005511"/>
                      <a:pt x="7169248" y="12100277"/>
                      <a:pt x="7286149" y="12100277"/>
                    </a:cubicBezTo>
                    <a:cubicBezTo>
                      <a:pt x="7403050" y="12100277"/>
                      <a:pt x="7497816" y="12005511"/>
                      <a:pt x="7497816" y="11888611"/>
                    </a:cubicBezTo>
                    <a:lnTo>
                      <a:pt x="7497816" y="11818056"/>
                    </a:lnTo>
                    <a:cubicBezTo>
                      <a:pt x="7497816" y="11701154"/>
                      <a:pt x="7403050" y="11606388"/>
                      <a:pt x="7286149" y="11606388"/>
                    </a:cubicBezTo>
                    <a:moveTo>
                      <a:pt x="7066933" y="12576386"/>
                    </a:moveTo>
                    <a:cubicBezTo>
                      <a:pt x="7068132" y="12568272"/>
                      <a:pt x="7056703" y="12565097"/>
                      <a:pt x="7053528" y="12572647"/>
                    </a:cubicBezTo>
                    <a:lnTo>
                      <a:pt x="6899504" y="12931986"/>
                    </a:lnTo>
                    <a:cubicBezTo>
                      <a:pt x="6877248" y="12983907"/>
                      <a:pt x="6826172" y="13017550"/>
                      <a:pt x="6769682" y="13017500"/>
                    </a:cubicBezTo>
                    <a:lnTo>
                      <a:pt x="6704630" y="13017500"/>
                    </a:lnTo>
                    <a:cubicBezTo>
                      <a:pt x="6692766" y="13017510"/>
                      <a:pt x="6681691" y="13011557"/>
                      <a:pt x="6675155" y="13001653"/>
                    </a:cubicBezTo>
                    <a:cubicBezTo>
                      <a:pt x="6668620" y="12991752"/>
                      <a:pt x="6667500" y="12979227"/>
                      <a:pt x="6672175" y="12968322"/>
                    </a:cubicBezTo>
                    <a:lnTo>
                      <a:pt x="6862816" y="12523611"/>
                    </a:lnTo>
                    <a:lnTo>
                      <a:pt x="6932948" y="12348210"/>
                    </a:lnTo>
                    <a:cubicBezTo>
                      <a:pt x="6975818" y="12241072"/>
                      <a:pt x="7079594" y="12170825"/>
                      <a:pt x="7194991" y="12170833"/>
                    </a:cubicBezTo>
                    <a:lnTo>
                      <a:pt x="7377307" y="12170833"/>
                    </a:lnTo>
                    <a:cubicBezTo>
                      <a:pt x="7492704" y="12170825"/>
                      <a:pt x="7596480" y="12241072"/>
                      <a:pt x="7639350" y="12348210"/>
                    </a:cubicBezTo>
                    <a:lnTo>
                      <a:pt x="7709482" y="12523611"/>
                    </a:lnTo>
                    <a:lnTo>
                      <a:pt x="7900053" y="12968322"/>
                    </a:lnTo>
                    <a:cubicBezTo>
                      <a:pt x="7904728" y="12979227"/>
                      <a:pt x="7903607" y="12991752"/>
                      <a:pt x="7897072" y="13001653"/>
                    </a:cubicBezTo>
                    <a:cubicBezTo>
                      <a:pt x="7890537" y="13011557"/>
                      <a:pt x="7879462" y="13017510"/>
                      <a:pt x="7867597" y="13017500"/>
                    </a:cubicBezTo>
                    <a:lnTo>
                      <a:pt x="7802545" y="13017500"/>
                    </a:lnTo>
                    <a:cubicBezTo>
                      <a:pt x="7746107" y="13017494"/>
                      <a:pt x="7695101" y="12983859"/>
                      <a:pt x="7672864" y="12931986"/>
                    </a:cubicBezTo>
                    <a:lnTo>
                      <a:pt x="7518841" y="12572647"/>
                    </a:lnTo>
                    <a:cubicBezTo>
                      <a:pt x="7515595" y="12565097"/>
                      <a:pt x="7504236" y="12568272"/>
                      <a:pt x="7505365" y="12576386"/>
                    </a:cubicBezTo>
                    <a:lnTo>
                      <a:pt x="7568371" y="13017500"/>
                    </a:lnTo>
                    <a:lnTo>
                      <a:pt x="7635752" y="13825995"/>
                    </a:lnTo>
                    <a:cubicBezTo>
                      <a:pt x="7636560" y="13835818"/>
                      <a:pt x="7633222" y="13845531"/>
                      <a:pt x="7626548" y="13852781"/>
                    </a:cubicBezTo>
                    <a:cubicBezTo>
                      <a:pt x="7619874" y="13860032"/>
                      <a:pt x="7610470" y="13864160"/>
                      <a:pt x="7600615" y="13864167"/>
                    </a:cubicBezTo>
                    <a:lnTo>
                      <a:pt x="7546781" y="13864167"/>
                    </a:lnTo>
                    <a:cubicBezTo>
                      <a:pt x="7477799" y="13864174"/>
                      <a:pt x="7418922" y="13814311"/>
                      <a:pt x="7407575" y="13746268"/>
                    </a:cubicBezTo>
                    <a:lnTo>
                      <a:pt x="7293204" y="13059268"/>
                    </a:lnTo>
                    <a:cubicBezTo>
                      <a:pt x="7291864" y="13051367"/>
                      <a:pt x="7280575" y="13051367"/>
                      <a:pt x="7279235" y="13059268"/>
                    </a:cubicBezTo>
                    <a:lnTo>
                      <a:pt x="7164794" y="13746268"/>
                    </a:lnTo>
                    <a:cubicBezTo>
                      <a:pt x="7153442" y="13814337"/>
                      <a:pt x="7094525" y="13864210"/>
                      <a:pt x="7025517" y="13864167"/>
                    </a:cubicBezTo>
                    <a:lnTo>
                      <a:pt x="6971683" y="13864167"/>
                    </a:lnTo>
                    <a:cubicBezTo>
                      <a:pt x="6961828" y="13864160"/>
                      <a:pt x="6952424" y="13860032"/>
                      <a:pt x="6945750" y="13852781"/>
                    </a:cubicBezTo>
                    <a:cubicBezTo>
                      <a:pt x="6939076" y="13845531"/>
                      <a:pt x="6935738" y="13835818"/>
                      <a:pt x="6936546" y="13825995"/>
                    </a:cubicBezTo>
                    <a:lnTo>
                      <a:pt x="7003927" y="13017500"/>
                    </a:lnTo>
                    <a:lnTo>
                      <a:pt x="7066933" y="12576386"/>
                    </a:lnTo>
                    <a:moveTo>
                      <a:pt x="8619649" y="11606388"/>
                    </a:moveTo>
                    <a:cubicBezTo>
                      <a:pt x="8502748" y="11606388"/>
                      <a:pt x="8407982" y="11701154"/>
                      <a:pt x="8407982" y="11818056"/>
                    </a:cubicBezTo>
                    <a:lnTo>
                      <a:pt x="8407982" y="11888611"/>
                    </a:lnTo>
                    <a:cubicBezTo>
                      <a:pt x="8407982" y="12005511"/>
                      <a:pt x="8502748" y="12100277"/>
                      <a:pt x="8619649" y="12100277"/>
                    </a:cubicBezTo>
                    <a:cubicBezTo>
                      <a:pt x="8736550" y="12100277"/>
                      <a:pt x="8831316" y="12005511"/>
                      <a:pt x="8831316" y="11888611"/>
                    </a:cubicBezTo>
                    <a:lnTo>
                      <a:pt x="8831316" y="11818056"/>
                    </a:lnTo>
                    <a:cubicBezTo>
                      <a:pt x="8831316" y="11701154"/>
                      <a:pt x="8736550" y="11606388"/>
                      <a:pt x="8619649" y="11606388"/>
                    </a:cubicBezTo>
                    <a:moveTo>
                      <a:pt x="8400433" y="12576386"/>
                    </a:moveTo>
                    <a:cubicBezTo>
                      <a:pt x="8401632" y="12568272"/>
                      <a:pt x="8390203" y="12565097"/>
                      <a:pt x="8387028" y="12572647"/>
                    </a:cubicBezTo>
                    <a:lnTo>
                      <a:pt x="8233004" y="12931986"/>
                    </a:lnTo>
                    <a:cubicBezTo>
                      <a:pt x="8210748" y="12983907"/>
                      <a:pt x="8159672" y="13017550"/>
                      <a:pt x="8103182" y="13017500"/>
                    </a:cubicBezTo>
                    <a:lnTo>
                      <a:pt x="8038130" y="13017500"/>
                    </a:lnTo>
                    <a:cubicBezTo>
                      <a:pt x="8026266" y="13017510"/>
                      <a:pt x="8015191" y="13011557"/>
                      <a:pt x="8008655" y="13001653"/>
                    </a:cubicBezTo>
                    <a:cubicBezTo>
                      <a:pt x="8002120" y="12991752"/>
                      <a:pt x="8001000" y="12979227"/>
                      <a:pt x="8005675" y="12968322"/>
                    </a:cubicBezTo>
                    <a:lnTo>
                      <a:pt x="8196316" y="12523611"/>
                    </a:lnTo>
                    <a:lnTo>
                      <a:pt x="8266448" y="12348210"/>
                    </a:lnTo>
                    <a:cubicBezTo>
                      <a:pt x="8309318" y="12241072"/>
                      <a:pt x="8413094" y="12170825"/>
                      <a:pt x="8528491" y="12170833"/>
                    </a:cubicBezTo>
                    <a:lnTo>
                      <a:pt x="8710807" y="12170833"/>
                    </a:lnTo>
                    <a:cubicBezTo>
                      <a:pt x="8826204" y="12170825"/>
                      <a:pt x="8929980" y="12241072"/>
                      <a:pt x="8972850" y="12348210"/>
                    </a:cubicBezTo>
                    <a:lnTo>
                      <a:pt x="9042982" y="12523611"/>
                    </a:lnTo>
                    <a:lnTo>
                      <a:pt x="9233553" y="12968322"/>
                    </a:lnTo>
                    <a:cubicBezTo>
                      <a:pt x="9238228" y="12979227"/>
                      <a:pt x="9237107" y="12991752"/>
                      <a:pt x="9230572" y="13001653"/>
                    </a:cubicBezTo>
                    <a:cubicBezTo>
                      <a:pt x="9224037" y="13011557"/>
                      <a:pt x="9212962" y="13017510"/>
                      <a:pt x="9201097" y="13017500"/>
                    </a:cubicBezTo>
                    <a:lnTo>
                      <a:pt x="9136045" y="13017500"/>
                    </a:lnTo>
                    <a:cubicBezTo>
                      <a:pt x="9079607" y="13017494"/>
                      <a:pt x="9028601" y="12983859"/>
                      <a:pt x="9006364" y="12931986"/>
                    </a:cubicBezTo>
                    <a:lnTo>
                      <a:pt x="8852341" y="12572647"/>
                    </a:lnTo>
                    <a:cubicBezTo>
                      <a:pt x="8849095" y="12565097"/>
                      <a:pt x="8837736" y="12568272"/>
                      <a:pt x="8838865" y="12576386"/>
                    </a:cubicBezTo>
                    <a:lnTo>
                      <a:pt x="8901871" y="13017500"/>
                    </a:lnTo>
                    <a:lnTo>
                      <a:pt x="8969252" y="13825995"/>
                    </a:lnTo>
                    <a:cubicBezTo>
                      <a:pt x="8970060" y="13835818"/>
                      <a:pt x="8966722" y="13845531"/>
                      <a:pt x="8960048" y="13852781"/>
                    </a:cubicBezTo>
                    <a:cubicBezTo>
                      <a:pt x="8953374" y="13860032"/>
                      <a:pt x="8943970" y="13864160"/>
                      <a:pt x="8934115" y="13864167"/>
                    </a:cubicBezTo>
                    <a:lnTo>
                      <a:pt x="8880281" y="13864167"/>
                    </a:lnTo>
                    <a:cubicBezTo>
                      <a:pt x="8811299" y="13864174"/>
                      <a:pt x="8752422" y="13814311"/>
                      <a:pt x="8741075" y="13746268"/>
                    </a:cubicBezTo>
                    <a:lnTo>
                      <a:pt x="8626704" y="13059268"/>
                    </a:lnTo>
                    <a:cubicBezTo>
                      <a:pt x="8625364" y="13051367"/>
                      <a:pt x="8614075" y="13051367"/>
                      <a:pt x="8612735" y="13059268"/>
                    </a:cubicBezTo>
                    <a:lnTo>
                      <a:pt x="8498294" y="13746268"/>
                    </a:lnTo>
                    <a:cubicBezTo>
                      <a:pt x="8486942" y="13814337"/>
                      <a:pt x="8428025" y="13864210"/>
                      <a:pt x="8359017" y="13864167"/>
                    </a:cubicBezTo>
                    <a:lnTo>
                      <a:pt x="8305183" y="13864167"/>
                    </a:lnTo>
                    <a:cubicBezTo>
                      <a:pt x="8295328" y="13864160"/>
                      <a:pt x="8285924" y="13860032"/>
                      <a:pt x="8279250" y="13852781"/>
                    </a:cubicBezTo>
                    <a:cubicBezTo>
                      <a:pt x="8272576" y="13845531"/>
                      <a:pt x="8269238" y="13835818"/>
                      <a:pt x="8270046" y="13825995"/>
                    </a:cubicBezTo>
                    <a:lnTo>
                      <a:pt x="8337427" y="13017500"/>
                    </a:lnTo>
                    <a:lnTo>
                      <a:pt x="8400433" y="12576386"/>
                    </a:lnTo>
                    <a:moveTo>
                      <a:pt x="9953149" y="11606388"/>
                    </a:moveTo>
                    <a:cubicBezTo>
                      <a:pt x="9836248" y="11606388"/>
                      <a:pt x="9741482" y="11701154"/>
                      <a:pt x="9741482" y="11818056"/>
                    </a:cubicBezTo>
                    <a:lnTo>
                      <a:pt x="9741482" y="11888611"/>
                    </a:lnTo>
                    <a:cubicBezTo>
                      <a:pt x="9741482" y="12005511"/>
                      <a:pt x="9836248" y="12100277"/>
                      <a:pt x="9953149" y="12100277"/>
                    </a:cubicBezTo>
                    <a:cubicBezTo>
                      <a:pt x="10070050" y="12100277"/>
                      <a:pt x="10164816" y="12005511"/>
                      <a:pt x="10164816" y="11888611"/>
                    </a:cubicBezTo>
                    <a:lnTo>
                      <a:pt x="10164816" y="11818056"/>
                    </a:lnTo>
                    <a:cubicBezTo>
                      <a:pt x="10164816" y="11701154"/>
                      <a:pt x="10070050" y="11606388"/>
                      <a:pt x="9953149" y="11606388"/>
                    </a:cubicBezTo>
                    <a:moveTo>
                      <a:pt x="9733933" y="12576386"/>
                    </a:moveTo>
                    <a:cubicBezTo>
                      <a:pt x="9735132" y="12568272"/>
                      <a:pt x="9723703" y="12565097"/>
                      <a:pt x="9720528" y="12572647"/>
                    </a:cubicBezTo>
                    <a:lnTo>
                      <a:pt x="9566504" y="12931986"/>
                    </a:lnTo>
                    <a:cubicBezTo>
                      <a:pt x="9544248" y="12983907"/>
                      <a:pt x="9493172" y="13017550"/>
                      <a:pt x="9436682" y="13017500"/>
                    </a:cubicBezTo>
                    <a:lnTo>
                      <a:pt x="9371630" y="13017500"/>
                    </a:lnTo>
                    <a:cubicBezTo>
                      <a:pt x="9359766" y="13017510"/>
                      <a:pt x="9348691" y="13011557"/>
                      <a:pt x="9342155" y="13001653"/>
                    </a:cubicBezTo>
                    <a:cubicBezTo>
                      <a:pt x="9335620" y="12991752"/>
                      <a:pt x="9334500" y="12979227"/>
                      <a:pt x="9339175" y="12968322"/>
                    </a:cubicBezTo>
                    <a:lnTo>
                      <a:pt x="9529816" y="12523611"/>
                    </a:lnTo>
                    <a:lnTo>
                      <a:pt x="9599948" y="12348210"/>
                    </a:lnTo>
                    <a:cubicBezTo>
                      <a:pt x="9642818" y="12241072"/>
                      <a:pt x="9746594" y="12170825"/>
                      <a:pt x="9861991" y="12170833"/>
                    </a:cubicBezTo>
                    <a:lnTo>
                      <a:pt x="10044307" y="12170833"/>
                    </a:lnTo>
                    <a:cubicBezTo>
                      <a:pt x="10159704" y="12170825"/>
                      <a:pt x="10263480" y="12241072"/>
                      <a:pt x="10306350" y="12348210"/>
                    </a:cubicBezTo>
                    <a:lnTo>
                      <a:pt x="10376482" y="12523611"/>
                    </a:lnTo>
                    <a:lnTo>
                      <a:pt x="10567053" y="12968322"/>
                    </a:lnTo>
                    <a:cubicBezTo>
                      <a:pt x="10571728" y="12979227"/>
                      <a:pt x="10570607" y="12991752"/>
                      <a:pt x="10564072" y="13001653"/>
                    </a:cubicBezTo>
                    <a:cubicBezTo>
                      <a:pt x="10557537" y="13011557"/>
                      <a:pt x="10546462" y="13017510"/>
                      <a:pt x="10534597" y="13017500"/>
                    </a:cubicBezTo>
                    <a:lnTo>
                      <a:pt x="10469545" y="13017500"/>
                    </a:lnTo>
                    <a:cubicBezTo>
                      <a:pt x="10413107" y="13017494"/>
                      <a:pt x="10362101" y="12983859"/>
                      <a:pt x="10339864" y="12931986"/>
                    </a:cubicBezTo>
                    <a:lnTo>
                      <a:pt x="10185841" y="12572647"/>
                    </a:lnTo>
                    <a:cubicBezTo>
                      <a:pt x="10182595" y="12565097"/>
                      <a:pt x="10171236" y="12568272"/>
                      <a:pt x="10172365" y="12576386"/>
                    </a:cubicBezTo>
                    <a:lnTo>
                      <a:pt x="10235371" y="13017500"/>
                    </a:lnTo>
                    <a:lnTo>
                      <a:pt x="10302752" y="13825995"/>
                    </a:lnTo>
                    <a:cubicBezTo>
                      <a:pt x="10303560" y="13835818"/>
                      <a:pt x="10300222" y="13845531"/>
                      <a:pt x="10293548" y="13852781"/>
                    </a:cubicBezTo>
                    <a:cubicBezTo>
                      <a:pt x="10286874" y="13860032"/>
                      <a:pt x="10277470" y="13864160"/>
                      <a:pt x="10267615" y="13864167"/>
                    </a:cubicBezTo>
                    <a:lnTo>
                      <a:pt x="10213781" y="13864167"/>
                    </a:lnTo>
                    <a:cubicBezTo>
                      <a:pt x="10144799" y="13864174"/>
                      <a:pt x="10085922" y="13814311"/>
                      <a:pt x="10074575" y="13746268"/>
                    </a:cubicBezTo>
                    <a:lnTo>
                      <a:pt x="9960204" y="13059268"/>
                    </a:lnTo>
                    <a:cubicBezTo>
                      <a:pt x="9958864" y="13051367"/>
                      <a:pt x="9947575" y="13051367"/>
                      <a:pt x="9946235" y="13059268"/>
                    </a:cubicBezTo>
                    <a:lnTo>
                      <a:pt x="9831794" y="13746268"/>
                    </a:lnTo>
                    <a:cubicBezTo>
                      <a:pt x="9820442" y="13814337"/>
                      <a:pt x="9761525" y="13864210"/>
                      <a:pt x="9692517" y="13864167"/>
                    </a:cubicBezTo>
                    <a:lnTo>
                      <a:pt x="9638683" y="13864167"/>
                    </a:lnTo>
                    <a:cubicBezTo>
                      <a:pt x="9628828" y="13864160"/>
                      <a:pt x="9619424" y="13860032"/>
                      <a:pt x="9612750" y="13852781"/>
                    </a:cubicBezTo>
                    <a:cubicBezTo>
                      <a:pt x="9606076" y="13845531"/>
                      <a:pt x="9602738" y="13835818"/>
                      <a:pt x="9603546" y="13825995"/>
                    </a:cubicBezTo>
                    <a:lnTo>
                      <a:pt x="9670927" y="13017500"/>
                    </a:lnTo>
                    <a:lnTo>
                      <a:pt x="9733933" y="12576386"/>
                    </a:lnTo>
                    <a:moveTo>
                      <a:pt x="11286649" y="11606388"/>
                    </a:moveTo>
                    <a:cubicBezTo>
                      <a:pt x="11169748" y="11606388"/>
                      <a:pt x="11074982" y="11701154"/>
                      <a:pt x="11074982" y="11818056"/>
                    </a:cubicBezTo>
                    <a:lnTo>
                      <a:pt x="11074982" y="11888611"/>
                    </a:lnTo>
                    <a:cubicBezTo>
                      <a:pt x="11074982" y="12005511"/>
                      <a:pt x="11169748" y="12100277"/>
                      <a:pt x="11286649" y="12100277"/>
                    </a:cubicBezTo>
                    <a:cubicBezTo>
                      <a:pt x="11403550" y="12100277"/>
                      <a:pt x="11498316" y="12005511"/>
                      <a:pt x="11498316" y="11888611"/>
                    </a:cubicBezTo>
                    <a:lnTo>
                      <a:pt x="11498316" y="11818056"/>
                    </a:lnTo>
                    <a:cubicBezTo>
                      <a:pt x="11498316" y="11701154"/>
                      <a:pt x="11403550" y="11606388"/>
                      <a:pt x="11286649" y="11606388"/>
                    </a:cubicBezTo>
                    <a:moveTo>
                      <a:pt x="11067433" y="12576386"/>
                    </a:moveTo>
                    <a:cubicBezTo>
                      <a:pt x="11068632" y="12568272"/>
                      <a:pt x="11057203" y="12565097"/>
                      <a:pt x="11054028" y="12572647"/>
                    </a:cubicBezTo>
                    <a:lnTo>
                      <a:pt x="10900004" y="12931986"/>
                    </a:lnTo>
                    <a:cubicBezTo>
                      <a:pt x="10877748" y="12983907"/>
                      <a:pt x="10826672" y="13017550"/>
                      <a:pt x="10770182" y="13017500"/>
                    </a:cubicBezTo>
                    <a:lnTo>
                      <a:pt x="10705130" y="13017500"/>
                    </a:lnTo>
                    <a:cubicBezTo>
                      <a:pt x="10693266" y="13017510"/>
                      <a:pt x="10682191" y="13011557"/>
                      <a:pt x="10675655" y="13001653"/>
                    </a:cubicBezTo>
                    <a:cubicBezTo>
                      <a:pt x="10669120" y="12991752"/>
                      <a:pt x="10668000" y="12979227"/>
                      <a:pt x="10672675" y="12968322"/>
                    </a:cubicBezTo>
                    <a:lnTo>
                      <a:pt x="10863316" y="12523611"/>
                    </a:lnTo>
                    <a:lnTo>
                      <a:pt x="10933448" y="12348210"/>
                    </a:lnTo>
                    <a:cubicBezTo>
                      <a:pt x="10976318" y="12241072"/>
                      <a:pt x="11080094" y="12170825"/>
                      <a:pt x="11195491" y="12170833"/>
                    </a:cubicBezTo>
                    <a:lnTo>
                      <a:pt x="11377807" y="12170833"/>
                    </a:lnTo>
                    <a:cubicBezTo>
                      <a:pt x="11493204" y="12170825"/>
                      <a:pt x="11596980" y="12241072"/>
                      <a:pt x="11639850" y="12348210"/>
                    </a:cubicBezTo>
                    <a:lnTo>
                      <a:pt x="11709982" y="12523611"/>
                    </a:lnTo>
                    <a:lnTo>
                      <a:pt x="11900553" y="12968322"/>
                    </a:lnTo>
                    <a:cubicBezTo>
                      <a:pt x="11905228" y="12979227"/>
                      <a:pt x="11904107" y="12991752"/>
                      <a:pt x="11897572" y="13001653"/>
                    </a:cubicBezTo>
                    <a:cubicBezTo>
                      <a:pt x="11891037" y="13011557"/>
                      <a:pt x="11879962" y="13017510"/>
                      <a:pt x="11868097" y="13017500"/>
                    </a:cubicBezTo>
                    <a:lnTo>
                      <a:pt x="11803045" y="13017500"/>
                    </a:lnTo>
                    <a:cubicBezTo>
                      <a:pt x="11746607" y="13017494"/>
                      <a:pt x="11695601" y="12983859"/>
                      <a:pt x="11673364" y="12931986"/>
                    </a:cubicBezTo>
                    <a:lnTo>
                      <a:pt x="11519341" y="12572647"/>
                    </a:lnTo>
                    <a:cubicBezTo>
                      <a:pt x="11516095" y="12565097"/>
                      <a:pt x="11504736" y="12568272"/>
                      <a:pt x="11505865" y="12576386"/>
                    </a:cubicBezTo>
                    <a:lnTo>
                      <a:pt x="11568871" y="13017500"/>
                    </a:lnTo>
                    <a:lnTo>
                      <a:pt x="11636252" y="13825995"/>
                    </a:lnTo>
                    <a:cubicBezTo>
                      <a:pt x="11637060" y="13835818"/>
                      <a:pt x="11633722" y="13845531"/>
                      <a:pt x="11627048" y="13852781"/>
                    </a:cubicBezTo>
                    <a:cubicBezTo>
                      <a:pt x="11620374" y="13860032"/>
                      <a:pt x="11610970" y="13864160"/>
                      <a:pt x="11601115" y="13864167"/>
                    </a:cubicBezTo>
                    <a:lnTo>
                      <a:pt x="11547281" y="13864167"/>
                    </a:lnTo>
                    <a:cubicBezTo>
                      <a:pt x="11478299" y="13864174"/>
                      <a:pt x="11419422" y="13814311"/>
                      <a:pt x="11408075" y="13746268"/>
                    </a:cubicBezTo>
                    <a:lnTo>
                      <a:pt x="11293704" y="13059268"/>
                    </a:lnTo>
                    <a:cubicBezTo>
                      <a:pt x="11292364" y="13051367"/>
                      <a:pt x="11281075" y="13051367"/>
                      <a:pt x="11279735" y="13059268"/>
                    </a:cubicBezTo>
                    <a:lnTo>
                      <a:pt x="11165294" y="13746268"/>
                    </a:lnTo>
                    <a:cubicBezTo>
                      <a:pt x="11153942" y="13814337"/>
                      <a:pt x="11095025" y="13864210"/>
                      <a:pt x="11026017" y="13864167"/>
                    </a:cubicBezTo>
                    <a:lnTo>
                      <a:pt x="10972183" y="13864167"/>
                    </a:lnTo>
                    <a:cubicBezTo>
                      <a:pt x="10962328" y="13864160"/>
                      <a:pt x="10952924" y="13860032"/>
                      <a:pt x="10946250" y="13852781"/>
                    </a:cubicBezTo>
                    <a:cubicBezTo>
                      <a:pt x="10939576" y="13845531"/>
                      <a:pt x="10936238" y="13835818"/>
                      <a:pt x="10937046" y="13825995"/>
                    </a:cubicBezTo>
                    <a:lnTo>
                      <a:pt x="11004427" y="13017500"/>
                    </a:lnTo>
                    <a:lnTo>
                      <a:pt x="11067433" y="12576386"/>
                    </a:lnTo>
                    <a:moveTo>
                      <a:pt x="12620149" y="11606388"/>
                    </a:moveTo>
                    <a:cubicBezTo>
                      <a:pt x="12503248" y="11606388"/>
                      <a:pt x="12408482" y="11701154"/>
                      <a:pt x="12408482" y="11818056"/>
                    </a:cubicBezTo>
                    <a:lnTo>
                      <a:pt x="12408482" y="11888611"/>
                    </a:lnTo>
                    <a:cubicBezTo>
                      <a:pt x="12408482" y="12005511"/>
                      <a:pt x="12503248" y="12100277"/>
                      <a:pt x="12620149" y="12100277"/>
                    </a:cubicBezTo>
                    <a:cubicBezTo>
                      <a:pt x="12737050" y="12100277"/>
                      <a:pt x="12831816" y="12005511"/>
                      <a:pt x="12831816" y="11888611"/>
                    </a:cubicBezTo>
                    <a:lnTo>
                      <a:pt x="12831816" y="11818056"/>
                    </a:lnTo>
                    <a:cubicBezTo>
                      <a:pt x="12831816" y="11701154"/>
                      <a:pt x="12737050" y="11606388"/>
                      <a:pt x="12620149" y="11606388"/>
                    </a:cubicBezTo>
                    <a:moveTo>
                      <a:pt x="12400933" y="12576386"/>
                    </a:moveTo>
                    <a:cubicBezTo>
                      <a:pt x="12402132" y="12568272"/>
                      <a:pt x="12390703" y="12565097"/>
                      <a:pt x="12387528" y="12572647"/>
                    </a:cubicBezTo>
                    <a:lnTo>
                      <a:pt x="12233504" y="12931986"/>
                    </a:lnTo>
                    <a:cubicBezTo>
                      <a:pt x="12211248" y="12983907"/>
                      <a:pt x="12160172" y="13017550"/>
                      <a:pt x="12103682" y="13017500"/>
                    </a:cubicBezTo>
                    <a:lnTo>
                      <a:pt x="12038630" y="13017500"/>
                    </a:lnTo>
                    <a:cubicBezTo>
                      <a:pt x="12026766" y="13017510"/>
                      <a:pt x="12015691" y="13011557"/>
                      <a:pt x="12009155" y="13001653"/>
                    </a:cubicBezTo>
                    <a:cubicBezTo>
                      <a:pt x="12002620" y="12991752"/>
                      <a:pt x="12001500" y="12979227"/>
                      <a:pt x="12006175" y="12968322"/>
                    </a:cubicBezTo>
                    <a:lnTo>
                      <a:pt x="12196816" y="12523611"/>
                    </a:lnTo>
                    <a:lnTo>
                      <a:pt x="12266948" y="12348210"/>
                    </a:lnTo>
                    <a:cubicBezTo>
                      <a:pt x="12309818" y="12241072"/>
                      <a:pt x="12413594" y="12170825"/>
                      <a:pt x="12528991" y="12170833"/>
                    </a:cubicBezTo>
                    <a:lnTo>
                      <a:pt x="12711307" y="12170833"/>
                    </a:lnTo>
                    <a:cubicBezTo>
                      <a:pt x="12826704" y="12170825"/>
                      <a:pt x="12930480" y="12241072"/>
                      <a:pt x="12973350" y="12348210"/>
                    </a:cubicBezTo>
                    <a:lnTo>
                      <a:pt x="13043483" y="12523611"/>
                    </a:lnTo>
                    <a:lnTo>
                      <a:pt x="13234053" y="12968322"/>
                    </a:lnTo>
                    <a:cubicBezTo>
                      <a:pt x="13238727" y="12979227"/>
                      <a:pt x="13237607" y="12991752"/>
                      <a:pt x="13231073" y="13001653"/>
                    </a:cubicBezTo>
                    <a:cubicBezTo>
                      <a:pt x="13224537" y="13011557"/>
                      <a:pt x="13213462" y="13017510"/>
                      <a:pt x="13201597" y="13017500"/>
                    </a:cubicBezTo>
                    <a:lnTo>
                      <a:pt x="13136545" y="13017500"/>
                    </a:lnTo>
                    <a:cubicBezTo>
                      <a:pt x="13080107" y="13017494"/>
                      <a:pt x="13029101" y="12983859"/>
                      <a:pt x="13006863" y="12931986"/>
                    </a:cubicBezTo>
                    <a:lnTo>
                      <a:pt x="12852841" y="12572647"/>
                    </a:lnTo>
                    <a:cubicBezTo>
                      <a:pt x="12849595" y="12565097"/>
                      <a:pt x="12838236" y="12568272"/>
                      <a:pt x="12839365" y="12576386"/>
                    </a:cubicBezTo>
                    <a:lnTo>
                      <a:pt x="12902371" y="13017500"/>
                    </a:lnTo>
                    <a:lnTo>
                      <a:pt x="12969752" y="13825995"/>
                    </a:lnTo>
                    <a:cubicBezTo>
                      <a:pt x="12970560" y="13835818"/>
                      <a:pt x="12967222" y="13845531"/>
                      <a:pt x="12960548" y="13852781"/>
                    </a:cubicBezTo>
                    <a:cubicBezTo>
                      <a:pt x="12953874" y="13860032"/>
                      <a:pt x="12944470" y="13864160"/>
                      <a:pt x="12934615" y="13864167"/>
                    </a:cubicBezTo>
                    <a:lnTo>
                      <a:pt x="12880781" y="13864167"/>
                    </a:lnTo>
                    <a:cubicBezTo>
                      <a:pt x="12811799" y="13864174"/>
                      <a:pt x="12752922" y="13814311"/>
                      <a:pt x="12741575" y="13746268"/>
                    </a:cubicBezTo>
                    <a:lnTo>
                      <a:pt x="12627204" y="13059268"/>
                    </a:lnTo>
                    <a:cubicBezTo>
                      <a:pt x="12625864" y="13051367"/>
                      <a:pt x="12614575" y="13051367"/>
                      <a:pt x="12613235" y="13059268"/>
                    </a:cubicBezTo>
                    <a:lnTo>
                      <a:pt x="12498794" y="13746268"/>
                    </a:lnTo>
                    <a:cubicBezTo>
                      <a:pt x="12487442" y="13814337"/>
                      <a:pt x="12428525" y="13864210"/>
                      <a:pt x="12359517" y="13864167"/>
                    </a:cubicBezTo>
                    <a:lnTo>
                      <a:pt x="12305683" y="13864167"/>
                    </a:lnTo>
                    <a:cubicBezTo>
                      <a:pt x="12295828" y="13864160"/>
                      <a:pt x="12286424" y="13860032"/>
                      <a:pt x="12279750" y="13852781"/>
                    </a:cubicBezTo>
                    <a:cubicBezTo>
                      <a:pt x="12273076" y="13845531"/>
                      <a:pt x="12269738" y="13835818"/>
                      <a:pt x="12270546" y="13825995"/>
                    </a:cubicBezTo>
                    <a:lnTo>
                      <a:pt x="12337927" y="13017500"/>
                    </a:lnTo>
                    <a:lnTo>
                      <a:pt x="12400933" y="12576386"/>
                    </a:lnTo>
                    <a:moveTo>
                      <a:pt x="618649" y="13927667"/>
                    </a:moveTo>
                    <a:cubicBezTo>
                      <a:pt x="501749" y="13927667"/>
                      <a:pt x="406982" y="14022433"/>
                      <a:pt x="406982" y="14139333"/>
                    </a:cubicBezTo>
                    <a:lnTo>
                      <a:pt x="406982" y="14209888"/>
                    </a:lnTo>
                    <a:cubicBezTo>
                      <a:pt x="406982" y="14326790"/>
                      <a:pt x="501749" y="14421556"/>
                      <a:pt x="618649" y="14421556"/>
                    </a:cubicBezTo>
                    <a:cubicBezTo>
                      <a:pt x="735549" y="14421556"/>
                      <a:pt x="830316" y="14326790"/>
                      <a:pt x="830316" y="14209888"/>
                    </a:cubicBezTo>
                    <a:lnTo>
                      <a:pt x="830316" y="14139333"/>
                    </a:lnTo>
                    <a:cubicBezTo>
                      <a:pt x="830316" y="14022433"/>
                      <a:pt x="735549" y="13927667"/>
                      <a:pt x="618649" y="13927667"/>
                    </a:cubicBezTo>
                    <a:moveTo>
                      <a:pt x="399433" y="14897665"/>
                    </a:moveTo>
                    <a:cubicBezTo>
                      <a:pt x="400632" y="14889551"/>
                      <a:pt x="389202" y="14886376"/>
                      <a:pt x="386027" y="14893925"/>
                    </a:cubicBezTo>
                    <a:lnTo>
                      <a:pt x="232005" y="15253265"/>
                    </a:lnTo>
                    <a:cubicBezTo>
                      <a:pt x="209748" y="15305184"/>
                      <a:pt x="158672" y="15338829"/>
                      <a:pt x="102182" y="15338777"/>
                    </a:cubicBezTo>
                    <a:lnTo>
                      <a:pt x="37130" y="15338777"/>
                    </a:lnTo>
                    <a:cubicBezTo>
                      <a:pt x="25266" y="15338788"/>
                      <a:pt x="14190" y="15332834"/>
                      <a:pt x="7655" y="15322932"/>
                    </a:cubicBezTo>
                    <a:cubicBezTo>
                      <a:pt x="1120" y="15313030"/>
                      <a:pt x="0" y="15300505"/>
                      <a:pt x="4675" y="15289601"/>
                    </a:cubicBezTo>
                    <a:lnTo>
                      <a:pt x="195316" y="14844888"/>
                    </a:lnTo>
                    <a:lnTo>
                      <a:pt x="265448" y="14669488"/>
                    </a:lnTo>
                    <a:cubicBezTo>
                      <a:pt x="308318" y="14562349"/>
                      <a:pt x="412094" y="14492103"/>
                      <a:pt x="527491" y="14492111"/>
                    </a:cubicBezTo>
                    <a:lnTo>
                      <a:pt x="709807" y="14492111"/>
                    </a:lnTo>
                    <a:cubicBezTo>
                      <a:pt x="825204" y="14492103"/>
                      <a:pt x="928980" y="14562349"/>
                      <a:pt x="971850" y="14669488"/>
                    </a:cubicBezTo>
                    <a:lnTo>
                      <a:pt x="1041982" y="14844888"/>
                    </a:lnTo>
                    <a:lnTo>
                      <a:pt x="1232553" y="15289601"/>
                    </a:lnTo>
                    <a:cubicBezTo>
                      <a:pt x="1237228" y="15300505"/>
                      <a:pt x="1236108" y="15313030"/>
                      <a:pt x="1229572" y="15322932"/>
                    </a:cubicBezTo>
                    <a:cubicBezTo>
                      <a:pt x="1223037" y="15332834"/>
                      <a:pt x="1211962" y="15338788"/>
                      <a:pt x="1200097" y="15338777"/>
                    </a:cubicBezTo>
                    <a:lnTo>
                      <a:pt x="1135045" y="15338777"/>
                    </a:lnTo>
                    <a:cubicBezTo>
                      <a:pt x="1078607" y="15338771"/>
                      <a:pt x="1027601" y="15305138"/>
                      <a:pt x="1005364" y="15253265"/>
                    </a:cubicBezTo>
                    <a:lnTo>
                      <a:pt x="851341" y="14893925"/>
                    </a:lnTo>
                    <a:cubicBezTo>
                      <a:pt x="848096" y="14886376"/>
                      <a:pt x="836736" y="14889551"/>
                      <a:pt x="837865" y="14897665"/>
                    </a:cubicBezTo>
                    <a:lnTo>
                      <a:pt x="900871" y="15338777"/>
                    </a:lnTo>
                    <a:lnTo>
                      <a:pt x="968252" y="16147274"/>
                    </a:lnTo>
                    <a:cubicBezTo>
                      <a:pt x="969060" y="16157096"/>
                      <a:pt x="965723" y="16166807"/>
                      <a:pt x="959048" y="16174058"/>
                    </a:cubicBezTo>
                    <a:cubicBezTo>
                      <a:pt x="952374" y="16181310"/>
                      <a:pt x="942970" y="16185437"/>
                      <a:pt x="933115" y="16185445"/>
                    </a:cubicBezTo>
                    <a:lnTo>
                      <a:pt x="879281" y="16185445"/>
                    </a:lnTo>
                    <a:cubicBezTo>
                      <a:pt x="810300" y="16185453"/>
                      <a:pt x="751423" y="16135588"/>
                      <a:pt x="740075" y="16067545"/>
                    </a:cubicBezTo>
                    <a:lnTo>
                      <a:pt x="625705" y="15380547"/>
                    </a:lnTo>
                    <a:cubicBezTo>
                      <a:pt x="624364" y="15372645"/>
                      <a:pt x="613075" y="15372645"/>
                      <a:pt x="611735" y="15380547"/>
                    </a:cubicBezTo>
                    <a:lnTo>
                      <a:pt x="497293" y="16067545"/>
                    </a:lnTo>
                    <a:cubicBezTo>
                      <a:pt x="485942" y="16135614"/>
                      <a:pt x="427025" y="16185487"/>
                      <a:pt x="358017" y="16185445"/>
                    </a:cubicBezTo>
                    <a:lnTo>
                      <a:pt x="304183" y="16185445"/>
                    </a:lnTo>
                    <a:cubicBezTo>
                      <a:pt x="294328" y="16185437"/>
                      <a:pt x="284924" y="16181310"/>
                      <a:pt x="278250" y="16174058"/>
                    </a:cubicBezTo>
                    <a:cubicBezTo>
                      <a:pt x="271575" y="16166807"/>
                      <a:pt x="268238" y="16157096"/>
                      <a:pt x="269046" y="16147274"/>
                    </a:cubicBezTo>
                    <a:lnTo>
                      <a:pt x="336427" y="15338777"/>
                    </a:lnTo>
                    <a:lnTo>
                      <a:pt x="399433" y="14897665"/>
                    </a:lnTo>
                    <a:moveTo>
                      <a:pt x="1952149" y="13927667"/>
                    </a:moveTo>
                    <a:cubicBezTo>
                      <a:pt x="1835249" y="13927667"/>
                      <a:pt x="1740482" y="14022433"/>
                      <a:pt x="1740482" y="14139333"/>
                    </a:cubicBezTo>
                    <a:lnTo>
                      <a:pt x="1740482" y="14209888"/>
                    </a:lnTo>
                    <a:cubicBezTo>
                      <a:pt x="1740482" y="14326790"/>
                      <a:pt x="1835249" y="14421556"/>
                      <a:pt x="1952149" y="14421556"/>
                    </a:cubicBezTo>
                    <a:cubicBezTo>
                      <a:pt x="2069049" y="14421556"/>
                      <a:pt x="2163816" y="14326790"/>
                      <a:pt x="2163816" y="14209888"/>
                    </a:cubicBezTo>
                    <a:lnTo>
                      <a:pt x="2163816" y="14139333"/>
                    </a:lnTo>
                    <a:cubicBezTo>
                      <a:pt x="2163816" y="14022433"/>
                      <a:pt x="2069049" y="13927667"/>
                      <a:pt x="1952149" y="13927667"/>
                    </a:cubicBezTo>
                    <a:moveTo>
                      <a:pt x="1732933" y="14897665"/>
                    </a:moveTo>
                    <a:cubicBezTo>
                      <a:pt x="1734132" y="14889551"/>
                      <a:pt x="1722702" y="14886376"/>
                      <a:pt x="1719527" y="14893925"/>
                    </a:cubicBezTo>
                    <a:lnTo>
                      <a:pt x="1565505" y="15253265"/>
                    </a:lnTo>
                    <a:cubicBezTo>
                      <a:pt x="1543248" y="15305184"/>
                      <a:pt x="1492172" y="15338829"/>
                      <a:pt x="1435682" y="15338777"/>
                    </a:cubicBezTo>
                    <a:lnTo>
                      <a:pt x="1370630" y="15338777"/>
                    </a:lnTo>
                    <a:cubicBezTo>
                      <a:pt x="1358766" y="15338788"/>
                      <a:pt x="1347690" y="15332834"/>
                      <a:pt x="1341155" y="15322932"/>
                    </a:cubicBezTo>
                    <a:cubicBezTo>
                      <a:pt x="1334620" y="15313030"/>
                      <a:pt x="1333500" y="15300505"/>
                      <a:pt x="1338175" y="15289601"/>
                    </a:cubicBezTo>
                    <a:lnTo>
                      <a:pt x="1528816" y="14844888"/>
                    </a:lnTo>
                    <a:lnTo>
                      <a:pt x="1598948" y="14669488"/>
                    </a:lnTo>
                    <a:cubicBezTo>
                      <a:pt x="1641818" y="14562349"/>
                      <a:pt x="1745595" y="14492103"/>
                      <a:pt x="1860991" y="14492111"/>
                    </a:cubicBezTo>
                    <a:lnTo>
                      <a:pt x="2043307" y="14492111"/>
                    </a:lnTo>
                    <a:cubicBezTo>
                      <a:pt x="2158703" y="14492103"/>
                      <a:pt x="2262480" y="14562349"/>
                      <a:pt x="2305350" y="14669488"/>
                    </a:cubicBezTo>
                    <a:lnTo>
                      <a:pt x="2375482" y="14844888"/>
                    </a:lnTo>
                    <a:lnTo>
                      <a:pt x="2566053" y="15289601"/>
                    </a:lnTo>
                    <a:cubicBezTo>
                      <a:pt x="2570728" y="15300505"/>
                      <a:pt x="2569608" y="15313030"/>
                      <a:pt x="2563072" y="15322932"/>
                    </a:cubicBezTo>
                    <a:cubicBezTo>
                      <a:pt x="2556537" y="15332834"/>
                      <a:pt x="2545462" y="15338788"/>
                      <a:pt x="2533597" y="15338777"/>
                    </a:cubicBezTo>
                    <a:lnTo>
                      <a:pt x="2468545" y="15338777"/>
                    </a:lnTo>
                    <a:cubicBezTo>
                      <a:pt x="2412107" y="15338771"/>
                      <a:pt x="2361101" y="15305138"/>
                      <a:pt x="2338864" y="15253265"/>
                    </a:cubicBezTo>
                    <a:lnTo>
                      <a:pt x="2184841" y="14893925"/>
                    </a:lnTo>
                    <a:cubicBezTo>
                      <a:pt x="2181596" y="14886376"/>
                      <a:pt x="2170236" y="14889551"/>
                      <a:pt x="2171365" y="14897665"/>
                    </a:cubicBezTo>
                    <a:lnTo>
                      <a:pt x="2234371" y="15338777"/>
                    </a:lnTo>
                    <a:lnTo>
                      <a:pt x="2301752" y="16147274"/>
                    </a:lnTo>
                    <a:cubicBezTo>
                      <a:pt x="2302560" y="16157096"/>
                      <a:pt x="2299223" y="16166807"/>
                      <a:pt x="2292548" y="16174058"/>
                    </a:cubicBezTo>
                    <a:cubicBezTo>
                      <a:pt x="2285874" y="16181310"/>
                      <a:pt x="2276470" y="16185437"/>
                      <a:pt x="2266615" y="16185445"/>
                    </a:cubicBezTo>
                    <a:lnTo>
                      <a:pt x="2212781" y="16185445"/>
                    </a:lnTo>
                    <a:cubicBezTo>
                      <a:pt x="2143800" y="16185453"/>
                      <a:pt x="2084923" y="16135588"/>
                      <a:pt x="2073575" y="16067545"/>
                    </a:cubicBezTo>
                    <a:lnTo>
                      <a:pt x="1959205" y="15380547"/>
                    </a:lnTo>
                    <a:cubicBezTo>
                      <a:pt x="1957864" y="15372645"/>
                      <a:pt x="1946575" y="15372645"/>
                      <a:pt x="1945234" y="15380547"/>
                    </a:cubicBezTo>
                    <a:lnTo>
                      <a:pt x="1830793" y="16067545"/>
                    </a:lnTo>
                    <a:cubicBezTo>
                      <a:pt x="1819442" y="16135614"/>
                      <a:pt x="1760525" y="16185487"/>
                      <a:pt x="1691517" y="16185445"/>
                    </a:cubicBezTo>
                    <a:lnTo>
                      <a:pt x="1637683" y="16185445"/>
                    </a:lnTo>
                    <a:cubicBezTo>
                      <a:pt x="1627828" y="16185437"/>
                      <a:pt x="1618424" y="16181310"/>
                      <a:pt x="1611750" y="16174058"/>
                    </a:cubicBezTo>
                    <a:cubicBezTo>
                      <a:pt x="1605075" y="16166807"/>
                      <a:pt x="1601738" y="16157096"/>
                      <a:pt x="1602546" y="16147274"/>
                    </a:cubicBezTo>
                    <a:lnTo>
                      <a:pt x="1669927" y="15338777"/>
                    </a:lnTo>
                    <a:lnTo>
                      <a:pt x="1732933" y="14897665"/>
                    </a:lnTo>
                    <a:moveTo>
                      <a:pt x="3285649" y="13927667"/>
                    </a:moveTo>
                    <a:cubicBezTo>
                      <a:pt x="3168749" y="13927667"/>
                      <a:pt x="3073982" y="14022433"/>
                      <a:pt x="3073982" y="14139333"/>
                    </a:cubicBezTo>
                    <a:lnTo>
                      <a:pt x="3073982" y="14209888"/>
                    </a:lnTo>
                    <a:cubicBezTo>
                      <a:pt x="3073982" y="14326790"/>
                      <a:pt x="3168749" y="14421556"/>
                      <a:pt x="3285649" y="14421556"/>
                    </a:cubicBezTo>
                    <a:cubicBezTo>
                      <a:pt x="3402549" y="14421556"/>
                      <a:pt x="3497316" y="14326790"/>
                      <a:pt x="3497316" y="14209888"/>
                    </a:cubicBezTo>
                    <a:lnTo>
                      <a:pt x="3497316" y="14139333"/>
                    </a:lnTo>
                    <a:cubicBezTo>
                      <a:pt x="3497316" y="14022433"/>
                      <a:pt x="3402549" y="13927667"/>
                      <a:pt x="3285649" y="13927667"/>
                    </a:cubicBezTo>
                    <a:moveTo>
                      <a:pt x="3066433" y="14897665"/>
                    </a:moveTo>
                    <a:cubicBezTo>
                      <a:pt x="3067632" y="14889551"/>
                      <a:pt x="3056202" y="14886376"/>
                      <a:pt x="3053027" y="14893925"/>
                    </a:cubicBezTo>
                    <a:lnTo>
                      <a:pt x="2899005" y="15253265"/>
                    </a:lnTo>
                    <a:cubicBezTo>
                      <a:pt x="2876748" y="15305184"/>
                      <a:pt x="2825672" y="15338829"/>
                      <a:pt x="2769182" y="15338777"/>
                    </a:cubicBezTo>
                    <a:lnTo>
                      <a:pt x="2704130" y="15338777"/>
                    </a:lnTo>
                    <a:cubicBezTo>
                      <a:pt x="2692266" y="15338788"/>
                      <a:pt x="2681190" y="15332834"/>
                      <a:pt x="2674655" y="15322932"/>
                    </a:cubicBezTo>
                    <a:cubicBezTo>
                      <a:pt x="2668120" y="15313030"/>
                      <a:pt x="2667000" y="15300505"/>
                      <a:pt x="2671675" y="15289601"/>
                    </a:cubicBezTo>
                    <a:lnTo>
                      <a:pt x="2862316" y="14844888"/>
                    </a:lnTo>
                    <a:lnTo>
                      <a:pt x="2932448" y="14669488"/>
                    </a:lnTo>
                    <a:cubicBezTo>
                      <a:pt x="2975318" y="14562349"/>
                      <a:pt x="3079095" y="14492103"/>
                      <a:pt x="3194491" y="14492111"/>
                    </a:cubicBezTo>
                    <a:lnTo>
                      <a:pt x="3376807" y="14492111"/>
                    </a:lnTo>
                    <a:cubicBezTo>
                      <a:pt x="3492203" y="14492103"/>
                      <a:pt x="3595980" y="14562349"/>
                      <a:pt x="3638850" y="14669488"/>
                    </a:cubicBezTo>
                    <a:lnTo>
                      <a:pt x="3708982" y="14844888"/>
                    </a:lnTo>
                    <a:lnTo>
                      <a:pt x="3899553" y="15289601"/>
                    </a:lnTo>
                    <a:cubicBezTo>
                      <a:pt x="3904228" y="15300505"/>
                      <a:pt x="3903107" y="15313030"/>
                      <a:pt x="3896572" y="15322932"/>
                    </a:cubicBezTo>
                    <a:cubicBezTo>
                      <a:pt x="3890037" y="15332834"/>
                      <a:pt x="3878962" y="15338788"/>
                      <a:pt x="3867097" y="15338777"/>
                    </a:cubicBezTo>
                    <a:lnTo>
                      <a:pt x="3802045" y="15338777"/>
                    </a:lnTo>
                    <a:cubicBezTo>
                      <a:pt x="3745607" y="15338771"/>
                      <a:pt x="3694601" y="15305138"/>
                      <a:pt x="3672364" y="15253265"/>
                    </a:cubicBezTo>
                    <a:lnTo>
                      <a:pt x="3518341" y="14893925"/>
                    </a:lnTo>
                    <a:cubicBezTo>
                      <a:pt x="3515096" y="14886376"/>
                      <a:pt x="3503736" y="14889551"/>
                      <a:pt x="3504865" y="14897665"/>
                    </a:cubicBezTo>
                    <a:lnTo>
                      <a:pt x="3567871" y="15338777"/>
                    </a:lnTo>
                    <a:lnTo>
                      <a:pt x="3635252" y="16147274"/>
                    </a:lnTo>
                    <a:cubicBezTo>
                      <a:pt x="3636060" y="16157096"/>
                      <a:pt x="3632723" y="16166807"/>
                      <a:pt x="3626048" y="16174058"/>
                    </a:cubicBezTo>
                    <a:cubicBezTo>
                      <a:pt x="3619374" y="16181310"/>
                      <a:pt x="3609970" y="16185437"/>
                      <a:pt x="3600115" y="16185445"/>
                    </a:cubicBezTo>
                    <a:lnTo>
                      <a:pt x="3546281" y="16185445"/>
                    </a:lnTo>
                    <a:cubicBezTo>
                      <a:pt x="3477299" y="16185453"/>
                      <a:pt x="3418423" y="16135588"/>
                      <a:pt x="3407075" y="16067545"/>
                    </a:cubicBezTo>
                    <a:lnTo>
                      <a:pt x="3292704" y="15380547"/>
                    </a:lnTo>
                    <a:cubicBezTo>
                      <a:pt x="3291364" y="15372645"/>
                      <a:pt x="3280075" y="15372645"/>
                      <a:pt x="3278735" y="15380547"/>
                    </a:cubicBezTo>
                    <a:lnTo>
                      <a:pt x="3164293" y="16067545"/>
                    </a:lnTo>
                    <a:cubicBezTo>
                      <a:pt x="3152942" y="16135614"/>
                      <a:pt x="3094025" y="16185487"/>
                      <a:pt x="3025017" y="16185445"/>
                    </a:cubicBezTo>
                    <a:lnTo>
                      <a:pt x="2971183" y="16185445"/>
                    </a:lnTo>
                    <a:cubicBezTo>
                      <a:pt x="2961328" y="16185437"/>
                      <a:pt x="2951924" y="16181310"/>
                      <a:pt x="2945250" y="16174058"/>
                    </a:cubicBezTo>
                    <a:cubicBezTo>
                      <a:pt x="2938575" y="16166807"/>
                      <a:pt x="2935238" y="16157096"/>
                      <a:pt x="2936046" y="16147274"/>
                    </a:cubicBezTo>
                    <a:lnTo>
                      <a:pt x="3003427" y="15338777"/>
                    </a:lnTo>
                    <a:lnTo>
                      <a:pt x="3066433" y="14897665"/>
                    </a:lnTo>
                    <a:moveTo>
                      <a:pt x="4619149" y="13927667"/>
                    </a:moveTo>
                    <a:cubicBezTo>
                      <a:pt x="4502249" y="13927667"/>
                      <a:pt x="4407482" y="14022433"/>
                      <a:pt x="4407482" y="14139333"/>
                    </a:cubicBezTo>
                    <a:lnTo>
                      <a:pt x="4407482" y="14209888"/>
                    </a:lnTo>
                    <a:cubicBezTo>
                      <a:pt x="4407482" y="14326790"/>
                      <a:pt x="4502249" y="14421556"/>
                      <a:pt x="4619149" y="14421556"/>
                    </a:cubicBezTo>
                    <a:cubicBezTo>
                      <a:pt x="4736049" y="14421556"/>
                      <a:pt x="4830816" y="14326790"/>
                      <a:pt x="4830816" y="14209888"/>
                    </a:cubicBezTo>
                    <a:lnTo>
                      <a:pt x="4830816" y="14139333"/>
                    </a:lnTo>
                    <a:cubicBezTo>
                      <a:pt x="4830816" y="14022433"/>
                      <a:pt x="4736049" y="13927667"/>
                      <a:pt x="4619149" y="13927667"/>
                    </a:cubicBezTo>
                    <a:moveTo>
                      <a:pt x="4399933" y="14897665"/>
                    </a:moveTo>
                    <a:cubicBezTo>
                      <a:pt x="4401132" y="14889551"/>
                      <a:pt x="4389702" y="14886376"/>
                      <a:pt x="4386527" y="14893925"/>
                    </a:cubicBezTo>
                    <a:lnTo>
                      <a:pt x="4232504" y="15253265"/>
                    </a:lnTo>
                    <a:cubicBezTo>
                      <a:pt x="4210248" y="15305184"/>
                      <a:pt x="4159172" y="15338829"/>
                      <a:pt x="4102682" y="15338777"/>
                    </a:cubicBezTo>
                    <a:lnTo>
                      <a:pt x="4037630" y="15338777"/>
                    </a:lnTo>
                    <a:cubicBezTo>
                      <a:pt x="4025765" y="15338788"/>
                      <a:pt x="4014691" y="15332834"/>
                      <a:pt x="4008155" y="15322932"/>
                    </a:cubicBezTo>
                    <a:cubicBezTo>
                      <a:pt x="4001620" y="15313030"/>
                      <a:pt x="4000500" y="15300505"/>
                      <a:pt x="4005174" y="15289601"/>
                    </a:cubicBezTo>
                    <a:lnTo>
                      <a:pt x="4195816" y="14844888"/>
                    </a:lnTo>
                    <a:lnTo>
                      <a:pt x="4265948" y="14669488"/>
                    </a:lnTo>
                    <a:cubicBezTo>
                      <a:pt x="4308818" y="14562349"/>
                      <a:pt x="4412595" y="14492103"/>
                      <a:pt x="4527991" y="14492111"/>
                    </a:cubicBezTo>
                    <a:lnTo>
                      <a:pt x="4710307" y="14492111"/>
                    </a:lnTo>
                    <a:cubicBezTo>
                      <a:pt x="4825703" y="14492103"/>
                      <a:pt x="4929480" y="14562349"/>
                      <a:pt x="4972350" y="14669488"/>
                    </a:cubicBezTo>
                    <a:lnTo>
                      <a:pt x="5042482" y="14844888"/>
                    </a:lnTo>
                    <a:lnTo>
                      <a:pt x="5233053" y="15289601"/>
                    </a:lnTo>
                    <a:cubicBezTo>
                      <a:pt x="5237728" y="15300505"/>
                      <a:pt x="5236607" y="15313030"/>
                      <a:pt x="5230072" y="15322932"/>
                    </a:cubicBezTo>
                    <a:cubicBezTo>
                      <a:pt x="5223537" y="15332834"/>
                      <a:pt x="5212462" y="15338788"/>
                      <a:pt x="5200597" y="15338777"/>
                    </a:cubicBezTo>
                    <a:lnTo>
                      <a:pt x="5135545" y="15338777"/>
                    </a:lnTo>
                    <a:cubicBezTo>
                      <a:pt x="5079107" y="15338771"/>
                      <a:pt x="5028101" y="15305138"/>
                      <a:pt x="5005864" y="15253265"/>
                    </a:cubicBezTo>
                    <a:lnTo>
                      <a:pt x="4851841" y="14893925"/>
                    </a:lnTo>
                    <a:cubicBezTo>
                      <a:pt x="4848596" y="14886376"/>
                      <a:pt x="4837236" y="14889551"/>
                      <a:pt x="4838365" y="14897665"/>
                    </a:cubicBezTo>
                    <a:lnTo>
                      <a:pt x="4901371" y="15338777"/>
                    </a:lnTo>
                    <a:lnTo>
                      <a:pt x="4968752" y="16147274"/>
                    </a:lnTo>
                    <a:cubicBezTo>
                      <a:pt x="4969560" y="16157096"/>
                      <a:pt x="4966223" y="16166807"/>
                      <a:pt x="4959548" y="16174058"/>
                    </a:cubicBezTo>
                    <a:cubicBezTo>
                      <a:pt x="4952874" y="16181310"/>
                      <a:pt x="4943470" y="16185437"/>
                      <a:pt x="4933615" y="16185445"/>
                    </a:cubicBezTo>
                    <a:lnTo>
                      <a:pt x="4879781" y="16185445"/>
                    </a:lnTo>
                    <a:cubicBezTo>
                      <a:pt x="4810799" y="16185453"/>
                      <a:pt x="4751923" y="16135588"/>
                      <a:pt x="4740575" y="16067545"/>
                    </a:cubicBezTo>
                    <a:lnTo>
                      <a:pt x="4626204" y="15380547"/>
                    </a:lnTo>
                    <a:cubicBezTo>
                      <a:pt x="4624864" y="15372645"/>
                      <a:pt x="4613575" y="15372645"/>
                      <a:pt x="4612235" y="15380547"/>
                    </a:cubicBezTo>
                    <a:lnTo>
                      <a:pt x="4497794" y="16067545"/>
                    </a:lnTo>
                    <a:cubicBezTo>
                      <a:pt x="4486442" y="16135614"/>
                      <a:pt x="4427525" y="16185487"/>
                      <a:pt x="4358517" y="16185445"/>
                    </a:cubicBezTo>
                    <a:lnTo>
                      <a:pt x="4304683" y="16185445"/>
                    </a:lnTo>
                    <a:cubicBezTo>
                      <a:pt x="4294828" y="16185437"/>
                      <a:pt x="4285424" y="16181310"/>
                      <a:pt x="4278750" y="16174058"/>
                    </a:cubicBezTo>
                    <a:cubicBezTo>
                      <a:pt x="4272075" y="16166807"/>
                      <a:pt x="4268738" y="16157096"/>
                      <a:pt x="4269546" y="16147274"/>
                    </a:cubicBezTo>
                    <a:lnTo>
                      <a:pt x="4336927" y="15338777"/>
                    </a:lnTo>
                    <a:lnTo>
                      <a:pt x="4399933" y="14897665"/>
                    </a:lnTo>
                    <a:moveTo>
                      <a:pt x="5952649" y="13927667"/>
                    </a:moveTo>
                    <a:cubicBezTo>
                      <a:pt x="5835749" y="13927667"/>
                      <a:pt x="5740982" y="14022433"/>
                      <a:pt x="5740982" y="14139333"/>
                    </a:cubicBezTo>
                    <a:lnTo>
                      <a:pt x="5740982" y="14209888"/>
                    </a:lnTo>
                    <a:cubicBezTo>
                      <a:pt x="5740982" y="14326790"/>
                      <a:pt x="5835749" y="14421556"/>
                      <a:pt x="5952649" y="14421556"/>
                    </a:cubicBezTo>
                    <a:cubicBezTo>
                      <a:pt x="6069549" y="14421556"/>
                      <a:pt x="6164316" y="14326790"/>
                      <a:pt x="6164316" y="14209888"/>
                    </a:cubicBezTo>
                    <a:lnTo>
                      <a:pt x="6164316" y="14139333"/>
                    </a:lnTo>
                    <a:cubicBezTo>
                      <a:pt x="6164316" y="14022433"/>
                      <a:pt x="6069549" y="13927667"/>
                      <a:pt x="5952649" y="13927667"/>
                    </a:cubicBezTo>
                    <a:moveTo>
                      <a:pt x="5733433" y="14897665"/>
                    </a:moveTo>
                    <a:cubicBezTo>
                      <a:pt x="5734632" y="14889551"/>
                      <a:pt x="5723202" y="14886376"/>
                      <a:pt x="5720027" y="14893925"/>
                    </a:cubicBezTo>
                    <a:lnTo>
                      <a:pt x="5566004" y="15253265"/>
                    </a:lnTo>
                    <a:cubicBezTo>
                      <a:pt x="5543748" y="15305184"/>
                      <a:pt x="5492672" y="15338829"/>
                      <a:pt x="5436182" y="15338777"/>
                    </a:cubicBezTo>
                    <a:lnTo>
                      <a:pt x="5371130" y="15338777"/>
                    </a:lnTo>
                    <a:cubicBezTo>
                      <a:pt x="5359265" y="15338788"/>
                      <a:pt x="5348191" y="15332834"/>
                      <a:pt x="5341655" y="15322932"/>
                    </a:cubicBezTo>
                    <a:cubicBezTo>
                      <a:pt x="5335120" y="15313030"/>
                      <a:pt x="5334000" y="15300505"/>
                      <a:pt x="5338674" y="15289601"/>
                    </a:cubicBezTo>
                    <a:lnTo>
                      <a:pt x="5529316" y="14844888"/>
                    </a:lnTo>
                    <a:lnTo>
                      <a:pt x="5599448" y="14669488"/>
                    </a:lnTo>
                    <a:cubicBezTo>
                      <a:pt x="5642318" y="14562349"/>
                      <a:pt x="5746095" y="14492103"/>
                      <a:pt x="5861491" y="14492111"/>
                    </a:cubicBezTo>
                    <a:lnTo>
                      <a:pt x="6043807" y="14492111"/>
                    </a:lnTo>
                    <a:cubicBezTo>
                      <a:pt x="6159203" y="14492103"/>
                      <a:pt x="6262980" y="14562349"/>
                      <a:pt x="6305850" y="14669488"/>
                    </a:cubicBezTo>
                    <a:lnTo>
                      <a:pt x="6375982" y="14844888"/>
                    </a:lnTo>
                    <a:lnTo>
                      <a:pt x="6566553" y="15289601"/>
                    </a:lnTo>
                    <a:cubicBezTo>
                      <a:pt x="6571228" y="15300505"/>
                      <a:pt x="6570107" y="15313030"/>
                      <a:pt x="6563572" y="15322932"/>
                    </a:cubicBezTo>
                    <a:cubicBezTo>
                      <a:pt x="6557037" y="15332834"/>
                      <a:pt x="6545962" y="15338788"/>
                      <a:pt x="6534097" y="15338777"/>
                    </a:cubicBezTo>
                    <a:lnTo>
                      <a:pt x="6469045" y="15338777"/>
                    </a:lnTo>
                    <a:cubicBezTo>
                      <a:pt x="6412607" y="15338771"/>
                      <a:pt x="6361601" y="15305138"/>
                      <a:pt x="6339364" y="15253265"/>
                    </a:cubicBezTo>
                    <a:lnTo>
                      <a:pt x="6185341" y="14893925"/>
                    </a:lnTo>
                    <a:cubicBezTo>
                      <a:pt x="6182096" y="14886376"/>
                      <a:pt x="6170736" y="14889551"/>
                      <a:pt x="6171865" y="14897665"/>
                    </a:cubicBezTo>
                    <a:lnTo>
                      <a:pt x="6234871" y="15338777"/>
                    </a:lnTo>
                    <a:lnTo>
                      <a:pt x="6302252" y="16147274"/>
                    </a:lnTo>
                    <a:cubicBezTo>
                      <a:pt x="6303060" y="16157096"/>
                      <a:pt x="6299723" y="16166807"/>
                      <a:pt x="6293048" y="16174058"/>
                    </a:cubicBezTo>
                    <a:cubicBezTo>
                      <a:pt x="6286374" y="16181310"/>
                      <a:pt x="6276970" y="16185437"/>
                      <a:pt x="6267115" y="16185445"/>
                    </a:cubicBezTo>
                    <a:lnTo>
                      <a:pt x="6213281" y="16185445"/>
                    </a:lnTo>
                    <a:cubicBezTo>
                      <a:pt x="6144299" y="16185453"/>
                      <a:pt x="6085423" y="16135588"/>
                      <a:pt x="6074075" y="16067545"/>
                    </a:cubicBezTo>
                    <a:lnTo>
                      <a:pt x="5959704" y="15380547"/>
                    </a:lnTo>
                    <a:cubicBezTo>
                      <a:pt x="5958364" y="15372645"/>
                      <a:pt x="5947075" y="15372645"/>
                      <a:pt x="5945735" y="15380547"/>
                    </a:cubicBezTo>
                    <a:lnTo>
                      <a:pt x="5831294" y="16067545"/>
                    </a:lnTo>
                    <a:cubicBezTo>
                      <a:pt x="5819942" y="16135614"/>
                      <a:pt x="5761025" y="16185487"/>
                      <a:pt x="5692017" y="16185445"/>
                    </a:cubicBezTo>
                    <a:lnTo>
                      <a:pt x="5638183" y="16185445"/>
                    </a:lnTo>
                    <a:cubicBezTo>
                      <a:pt x="5628328" y="16185437"/>
                      <a:pt x="5618924" y="16181310"/>
                      <a:pt x="5612250" y="16174058"/>
                    </a:cubicBezTo>
                    <a:cubicBezTo>
                      <a:pt x="5605575" y="16166807"/>
                      <a:pt x="5602238" y="16157096"/>
                      <a:pt x="5603046" y="16147274"/>
                    </a:cubicBezTo>
                    <a:lnTo>
                      <a:pt x="5670427" y="15338777"/>
                    </a:lnTo>
                    <a:lnTo>
                      <a:pt x="5733433" y="14897665"/>
                    </a:lnTo>
                    <a:moveTo>
                      <a:pt x="7286149" y="13927667"/>
                    </a:moveTo>
                    <a:cubicBezTo>
                      <a:pt x="7169248" y="13927667"/>
                      <a:pt x="7074482" y="14022433"/>
                      <a:pt x="7074482" y="14139333"/>
                    </a:cubicBezTo>
                    <a:lnTo>
                      <a:pt x="7074482" y="14209888"/>
                    </a:lnTo>
                    <a:cubicBezTo>
                      <a:pt x="7074482" y="14326790"/>
                      <a:pt x="7169248" y="14421556"/>
                      <a:pt x="7286149" y="14421556"/>
                    </a:cubicBezTo>
                    <a:cubicBezTo>
                      <a:pt x="7403050" y="14421556"/>
                      <a:pt x="7497816" y="14326790"/>
                      <a:pt x="7497816" y="14209888"/>
                    </a:cubicBezTo>
                    <a:lnTo>
                      <a:pt x="7497816" y="14139333"/>
                    </a:lnTo>
                    <a:cubicBezTo>
                      <a:pt x="7497816" y="14022433"/>
                      <a:pt x="7403050" y="13927667"/>
                      <a:pt x="7286149" y="13927667"/>
                    </a:cubicBezTo>
                    <a:moveTo>
                      <a:pt x="7066933" y="14897665"/>
                    </a:moveTo>
                    <a:cubicBezTo>
                      <a:pt x="7068132" y="14889551"/>
                      <a:pt x="7056703" y="14886376"/>
                      <a:pt x="7053528" y="14893925"/>
                    </a:cubicBezTo>
                    <a:lnTo>
                      <a:pt x="6899504" y="15253265"/>
                    </a:lnTo>
                    <a:cubicBezTo>
                      <a:pt x="6877248" y="15305184"/>
                      <a:pt x="6826172" y="15338829"/>
                      <a:pt x="6769682" y="15338777"/>
                    </a:cubicBezTo>
                    <a:lnTo>
                      <a:pt x="6704630" y="15338777"/>
                    </a:lnTo>
                    <a:cubicBezTo>
                      <a:pt x="6692766" y="15338788"/>
                      <a:pt x="6681691" y="15332834"/>
                      <a:pt x="6675155" y="15322932"/>
                    </a:cubicBezTo>
                    <a:cubicBezTo>
                      <a:pt x="6668620" y="15313030"/>
                      <a:pt x="6667500" y="15300505"/>
                      <a:pt x="6672175" y="15289601"/>
                    </a:cubicBezTo>
                    <a:lnTo>
                      <a:pt x="6862816" y="14844888"/>
                    </a:lnTo>
                    <a:lnTo>
                      <a:pt x="6932948" y="14669488"/>
                    </a:lnTo>
                    <a:cubicBezTo>
                      <a:pt x="6975818" y="14562349"/>
                      <a:pt x="7079594" y="14492103"/>
                      <a:pt x="7194991" y="14492111"/>
                    </a:cubicBezTo>
                    <a:lnTo>
                      <a:pt x="7377307" y="14492111"/>
                    </a:lnTo>
                    <a:cubicBezTo>
                      <a:pt x="7492704" y="14492103"/>
                      <a:pt x="7596480" y="14562349"/>
                      <a:pt x="7639350" y="14669488"/>
                    </a:cubicBezTo>
                    <a:lnTo>
                      <a:pt x="7709482" y="14844888"/>
                    </a:lnTo>
                    <a:lnTo>
                      <a:pt x="7900053" y="15289601"/>
                    </a:lnTo>
                    <a:cubicBezTo>
                      <a:pt x="7904728" y="15300505"/>
                      <a:pt x="7903607" y="15313030"/>
                      <a:pt x="7897072" y="15322932"/>
                    </a:cubicBezTo>
                    <a:cubicBezTo>
                      <a:pt x="7890537" y="15332834"/>
                      <a:pt x="7879462" y="15338788"/>
                      <a:pt x="7867597" y="15338777"/>
                    </a:cubicBezTo>
                    <a:lnTo>
                      <a:pt x="7802545" y="15338777"/>
                    </a:lnTo>
                    <a:cubicBezTo>
                      <a:pt x="7746107" y="15338771"/>
                      <a:pt x="7695101" y="15305138"/>
                      <a:pt x="7672864" y="15253265"/>
                    </a:cubicBezTo>
                    <a:lnTo>
                      <a:pt x="7518841" y="14893925"/>
                    </a:lnTo>
                    <a:cubicBezTo>
                      <a:pt x="7515595" y="14886376"/>
                      <a:pt x="7504236" y="14889551"/>
                      <a:pt x="7505365" y="14897665"/>
                    </a:cubicBezTo>
                    <a:lnTo>
                      <a:pt x="7568371" y="15338777"/>
                    </a:lnTo>
                    <a:lnTo>
                      <a:pt x="7635752" y="16147274"/>
                    </a:lnTo>
                    <a:cubicBezTo>
                      <a:pt x="7636560" y="16157096"/>
                      <a:pt x="7633222" y="16166807"/>
                      <a:pt x="7626548" y="16174058"/>
                    </a:cubicBezTo>
                    <a:cubicBezTo>
                      <a:pt x="7619874" y="16181310"/>
                      <a:pt x="7610470" y="16185437"/>
                      <a:pt x="7600615" y="16185445"/>
                    </a:cubicBezTo>
                    <a:lnTo>
                      <a:pt x="7546781" y="16185445"/>
                    </a:lnTo>
                    <a:cubicBezTo>
                      <a:pt x="7477799" y="16185453"/>
                      <a:pt x="7418922" y="16135588"/>
                      <a:pt x="7407575" y="16067545"/>
                    </a:cubicBezTo>
                    <a:lnTo>
                      <a:pt x="7293204" y="15380547"/>
                    </a:lnTo>
                    <a:cubicBezTo>
                      <a:pt x="7291864" y="15372645"/>
                      <a:pt x="7280575" y="15372645"/>
                      <a:pt x="7279235" y="15380547"/>
                    </a:cubicBezTo>
                    <a:lnTo>
                      <a:pt x="7164794" y="16067545"/>
                    </a:lnTo>
                    <a:cubicBezTo>
                      <a:pt x="7153442" y="16135614"/>
                      <a:pt x="7094525" y="16185487"/>
                      <a:pt x="7025517" y="16185445"/>
                    </a:cubicBezTo>
                    <a:lnTo>
                      <a:pt x="6971683" y="16185445"/>
                    </a:lnTo>
                    <a:cubicBezTo>
                      <a:pt x="6961828" y="16185437"/>
                      <a:pt x="6952424" y="16181310"/>
                      <a:pt x="6945750" y="16174058"/>
                    </a:cubicBezTo>
                    <a:cubicBezTo>
                      <a:pt x="6939076" y="16166807"/>
                      <a:pt x="6935738" y="16157096"/>
                      <a:pt x="6936546" y="16147274"/>
                    </a:cubicBezTo>
                    <a:lnTo>
                      <a:pt x="7003927" y="15338777"/>
                    </a:lnTo>
                    <a:lnTo>
                      <a:pt x="7066933" y="14897665"/>
                    </a:lnTo>
                    <a:moveTo>
                      <a:pt x="8619649" y="13927667"/>
                    </a:moveTo>
                    <a:cubicBezTo>
                      <a:pt x="8502748" y="13927667"/>
                      <a:pt x="8407982" y="14022433"/>
                      <a:pt x="8407982" y="14139333"/>
                    </a:cubicBezTo>
                    <a:lnTo>
                      <a:pt x="8407982" y="14209888"/>
                    </a:lnTo>
                    <a:cubicBezTo>
                      <a:pt x="8407982" y="14326790"/>
                      <a:pt x="8502748" y="14421556"/>
                      <a:pt x="8619649" y="14421556"/>
                    </a:cubicBezTo>
                    <a:cubicBezTo>
                      <a:pt x="8736550" y="14421556"/>
                      <a:pt x="8831316" y="14326790"/>
                      <a:pt x="8831316" y="14209888"/>
                    </a:cubicBezTo>
                    <a:lnTo>
                      <a:pt x="8831316" y="14139333"/>
                    </a:lnTo>
                    <a:cubicBezTo>
                      <a:pt x="8831316" y="14022433"/>
                      <a:pt x="8736550" y="13927667"/>
                      <a:pt x="8619649" y="13927667"/>
                    </a:cubicBezTo>
                    <a:moveTo>
                      <a:pt x="8400433" y="14897665"/>
                    </a:moveTo>
                    <a:cubicBezTo>
                      <a:pt x="8401632" y="14889551"/>
                      <a:pt x="8390203" y="14886376"/>
                      <a:pt x="8387028" y="14893925"/>
                    </a:cubicBezTo>
                    <a:lnTo>
                      <a:pt x="8233004" y="15253265"/>
                    </a:lnTo>
                    <a:cubicBezTo>
                      <a:pt x="8210748" y="15305184"/>
                      <a:pt x="8159672" y="15338829"/>
                      <a:pt x="8103182" y="15338777"/>
                    </a:cubicBezTo>
                    <a:lnTo>
                      <a:pt x="8038130" y="15338777"/>
                    </a:lnTo>
                    <a:cubicBezTo>
                      <a:pt x="8026266" y="15338788"/>
                      <a:pt x="8015191" y="15332834"/>
                      <a:pt x="8008655" y="15322932"/>
                    </a:cubicBezTo>
                    <a:cubicBezTo>
                      <a:pt x="8002120" y="15313030"/>
                      <a:pt x="8001000" y="15300505"/>
                      <a:pt x="8005675" y="15289601"/>
                    </a:cubicBezTo>
                    <a:lnTo>
                      <a:pt x="8196316" y="14844888"/>
                    </a:lnTo>
                    <a:lnTo>
                      <a:pt x="8266448" y="14669488"/>
                    </a:lnTo>
                    <a:cubicBezTo>
                      <a:pt x="8309318" y="14562349"/>
                      <a:pt x="8413094" y="14492103"/>
                      <a:pt x="8528491" y="14492111"/>
                    </a:cubicBezTo>
                    <a:lnTo>
                      <a:pt x="8710807" y="14492111"/>
                    </a:lnTo>
                    <a:cubicBezTo>
                      <a:pt x="8826204" y="14492103"/>
                      <a:pt x="8929980" y="14562349"/>
                      <a:pt x="8972850" y="14669488"/>
                    </a:cubicBezTo>
                    <a:lnTo>
                      <a:pt x="9042982" y="14844888"/>
                    </a:lnTo>
                    <a:lnTo>
                      <a:pt x="9233553" y="15289601"/>
                    </a:lnTo>
                    <a:cubicBezTo>
                      <a:pt x="9238228" y="15300505"/>
                      <a:pt x="9237107" y="15313030"/>
                      <a:pt x="9230572" y="15322932"/>
                    </a:cubicBezTo>
                    <a:cubicBezTo>
                      <a:pt x="9224037" y="15332834"/>
                      <a:pt x="9212962" y="15338788"/>
                      <a:pt x="9201097" y="15338777"/>
                    </a:cubicBezTo>
                    <a:lnTo>
                      <a:pt x="9136045" y="15338777"/>
                    </a:lnTo>
                    <a:cubicBezTo>
                      <a:pt x="9079607" y="15338771"/>
                      <a:pt x="9028601" y="15305138"/>
                      <a:pt x="9006364" y="15253265"/>
                    </a:cubicBezTo>
                    <a:lnTo>
                      <a:pt x="8852341" y="14893925"/>
                    </a:lnTo>
                    <a:cubicBezTo>
                      <a:pt x="8849095" y="14886376"/>
                      <a:pt x="8837736" y="14889551"/>
                      <a:pt x="8838865" y="14897665"/>
                    </a:cubicBezTo>
                    <a:lnTo>
                      <a:pt x="8901871" y="15338777"/>
                    </a:lnTo>
                    <a:lnTo>
                      <a:pt x="8969252" y="16147274"/>
                    </a:lnTo>
                    <a:cubicBezTo>
                      <a:pt x="8970060" y="16157096"/>
                      <a:pt x="8966722" y="16166807"/>
                      <a:pt x="8960048" y="16174058"/>
                    </a:cubicBezTo>
                    <a:cubicBezTo>
                      <a:pt x="8953374" y="16181310"/>
                      <a:pt x="8943970" y="16185437"/>
                      <a:pt x="8934115" y="16185445"/>
                    </a:cubicBezTo>
                    <a:lnTo>
                      <a:pt x="8880281" y="16185445"/>
                    </a:lnTo>
                    <a:cubicBezTo>
                      <a:pt x="8811299" y="16185453"/>
                      <a:pt x="8752422" y="16135588"/>
                      <a:pt x="8741075" y="16067545"/>
                    </a:cubicBezTo>
                    <a:lnTo>
                      <a:pt x="8626704" y="15380547"/>
                    </a:lnTo>
                    <a:cubicBezTo>
                      <a:pt x="8625364" y="15372645"/>
                      <a:pt x="8614075" y="15372645"/>
                      <a:pt x="8612735" y="15380547"/>
                    </a:cubicBezTo>
                    <a:lnTo>
                      <a:pt x="8498294" y="16067545"/>
                    </a:lnTo>
                    <a:cubicBezTo>
                      <a:pt x="8486942" y="16135614"/>
                      <a:pt x="8428025" y="16185487"/>
                      <a:pt x="8359017" y="16185445"/>
                    </a:cubicBezTo>
                    <a:lnTo>
                      <a:pt x="8305183" y="16185445"/>
                    </a:lnTo>
                    <a:cubicBezTo>
                      <a:pt x="8295328" y="16185437"/>
                      <a:pt x="8285924" y="16181310"/>
                      <a:pt x="8279250" y="16174058"/>
                    </a:cubicBezTo>
                    <a:cubicBezTo>
                      <a:pt x="8272576" y="16166807"/>
                      <a:pt x="8269238" y="16157096"/>
                      <a:pt x="8270046" y="16147274"/>
                    </a:cubicBezTo>
                    <a:lnTo>
                      <a:pt x="8337427" y="15338777"/>
                    </a:lnTo>
                    <a:lnTo>
                      <a:pt x="8400433" y="14897665"/>
                    </a:lnTo>
                    <a:moveTo>
                      <a:pt x="9953149" y="13927667"/>
                    </a:moveTo>
                    <a:cubicBezTo>
                      <a:pt x="9836248" y="13927667"/>
                      <a:pt x="9741482" y="14022433"/>
                      <a:pt x="9741482" y="14139333"/>
                    </a:cubicBezTo>
                    <a:lnTo>
                      <a:pt x="9741482" y="14209888"/>
                    </a:lnTo>
                    <a:cubicBezTo>
                      <a:pt x="9741482" y="14326790"/>
                      <a:pt x="9836248" y="14421556"/>
                      <a:pt x="9953149" y="14421556"/>
                    </a:cubicBezTo>
                    <a:cubicBezTo>
                      <a:pt x="10070050" y="14421556"/>
                      <a:pt x="10164816" y="14326790"/>
                      <a:pt x="10164816" y="14209888"/>
                    </a:cubicBezTo>
                    <a:lnTo>
                      <a:pt x="10164816" y="14139333"/>
                    </a:lnTo>
                    <a:cubicBezTo>
                      <a:pt x="10164816" y="14022433"/>
                      <a:pt x="10070050" y="13927667"/>
                      <a:pt x="9953149" y="13927667"/>
                    </a:cubicBezTo>
                    <a:moveTo>
                      <a:pt x="9733933" y="14897665"/>
                    </a:moveTo>
                    <a:cubicBezTo>
                      <a:pt x="9735132" y="14889551"/>
                      <a:pt x="9723703" y="14886376"/>
                      <a:pt x="9720528" y="14893925"/>
                    </a:cubicBezTo>
                    <a:lnTo>
                      <a:pt x="9566504" y="15253265"/>
                    </a:lnTo>
                    <a:cubicBezTo>
                      <a:pt x="9544248" y="15305184"/>
                      <a:pt x="9493172" y="15338829"/>
                      <a:pt x="9436682" y="15338777"/>
                    </a:cubicBezTo>
                    <a:lnTo>
                      <a:pt x="9371630" y="15338777"/>
                    </a:lnTo>
                    <a:cubicBezTo>
                      <a:pt x="9359766" y="15338788"/>
                      <a:pt x="9348691" y="15332834"/>
                      <a:pt x="9342155" y="15322932"/>
                    </a:cubicBezTo>
                    <a:cubicBezTo>
                      <a:pt x="9335620" y="15313030"/>
                      <a:pt x="9334500" y="15300505"/>
                      <a:pt x="9339175" y="15289601"/>
                    </a:cubicBezTo>
                    <a:lnTo>
                      <a:pt x="9529816" y="14844888"/>
                    </a:lnTo>
                    <a:lnTo>
                      <a:pt x="9599948" y="14669488"/>
                    </a:lnTo>
                    <a:cubicBezTo>
                      <a:pt x="9642818" y="14562349"/>
                      <a:pt x="9746594" y="14492103"/>
                      <a:pt x="9861991" y="14492111"/>
                    </a:cubicBezTo>
                    <a:lnTo>
                      <a:pt x="10044307" y="14492111"/>
                    </a:lnTo>
                    <a:cubicBezTo>
                      <a:pt x="10159704" y="14492103"/>
                      <a:pt x="10263480" y="14562349"/>
                      <a:pt x="10306350" y="14669488"/>
                    </a:cubicBezTo>
                    <a:lnTo>
                      <a:pt x="10376482" y="14844888"/>
                    </a:lnTo>
                    <a:lnTo>
                      <a:pt x="10567053" y="15289601"/>
                    </a:lnTo>
                    <a:cubicBezTo>
                      <a:pt x="10571728" y="15300505"/>
                      <a:pt x="10570607" y="15313030"/>
                      <a:pt x="10564072" y="15322932"/>
                    </a:cubicBezTo>
                    <a:cubicBezTo>
                      <a:pt x="10557537" y="15332834"/>
                      <a:pt x="10546462" y="15338788"/>
                      <a:pt x="10534597" y="15338777"/>
                    </a:cubicBezTo>
                    <a:lnTo>
                      <a:pt x="10469545" y="15338777"/>
                    </a:lnTo>
                    <a:cubicBezTo>
                      <a:pt x="10413107" y="15338771"/>
                      <a:pt x="10362101" y="15305138"/>
                      <a:pt x="10339864" y="15253265"/>
                    </a:cubicBezTo>
                    <a:lnTo>
                      <a:pt x="10185841" y="14893925"/>
                    </a:lnTo>
                    <a:cubicBezTo>
                      <a:pt x="10182595" y="14886376"/>
                      <a:pt x="10171236" y="14889551"/>
                      <a:pt x="10172365" y="14897665"/>
                    </a:cubicBezTo>
                    <a:lnTo>
                      <a:pt x="10235371" y="15338777"/>
                    </a:lnTo>
                    <a:lnTo>
                      <a:pt x="10302752" y="16147274"/>
                    </a:lnTo>
                    <a:cubicBezTo>
                      <a:pt x="10303560" y="16157096"/>
                      <a:pt x="10300222" y="16166807"/>
                      <a:pt x="10293548" y="16174058"/>
                    </a:cubicBezTo>
                    <a:cubicBezTo>
                      <a:pt x="10286874" y="16181310"/>
                      <a:pt x="10277470" y="16185437"/>
                      <a:pt x="10267615" y="16185445"/>
                    </a:cubicBezTo>
                    <a:lnTo>
                      <a:pt x="10213781" y="16185445"/>
                    </a:lnTo>
                    <a:cubicBezTo>
                      <a:pt x="10144799" y="16185453"/>
                      <a:pt x="10085922" y="16135588"/>
                      <a:pt x="10074575" y="16067545"/>
                    </a:cubicBezTo>
                    <a:lnTo>
                      <a:pt x="9960204" y="15380547"/>
                    </a:lnTo>
                    <a:cubicBezTo>
                      <a:pt x="9958864" y="15372645"/>
                      <a:pt x="9947575" y="15372645"/>
                      <a:pt x="9946235" y="15380547"/>
                    </a:cubicBezTo>
                    <a:lnTo>
                      <a:pt x="9831794" y="16067545"/>
                    </a:lnTo>
                    <a:cubicBezTo>
                      <a:pt x="9820442" y="16135614"/>
                      <a:pt x="9761525" y="16185487"/>
                      <a:pt x="9692517" y="16185445"/>
                    </a:cubicBezTo>
                    <a:lnTo>
                      <a:pt x="9638683" y="16185445"/>
                    </a:lnTo>
                    <a:cubicBezTo>
                      <a:pt x="9628828" y="16185437"/>
                      <a:pt x="9619424" y="16181310"/>
                      <a:pt x="9612750" y="16174058"/>
                    </a:cubicBezTo>
                    <a:cubicBezTo>
                      <a:pt x="9606076" y="16166807"/>
                      <a:pt x="9602738" y="16157096"/>
                      <a:pt x="9603546" y="16147274"/>
                    </a:cubicBezTo>
                    <a:lnTo>
                      <a:pt x="9670927" y="15338777"/>
                    </a:lnTo>
                    <a:lnTo>
                      <a:pt x="9733933" y="14897665"/>
                    </a:lnTo>
                    <a:moveTo>
                      <a:pt x="11286649" y="13927667"/>
                    </a:moveTo>
                    <a:cubicBezTo>
                      <a:pt x="11169748" y="13927667"/>
                      <a:pt x="11074982" y="14022433"/>
                      <a:pt x="11074982" y="14139333"/>
                    </a:cubicBezTo>
                    <a:lnTo>
                      <a:pt x="11074982" y="14209888"/>
                    </a:lnTo>
                    <a:cubicBezTo>
                      <a:pt x="11074982" y="14326790"/>
                      <a:pt x="11169748" y="14421556"/>
                      <a:pt x="11286649" y="14421556"/>
                    </a:cubicBezTo>
                    <a:cubicBezTo>
                      <a:pt x="11403550" y="14421556"/>
                      <a:pt x="11498316" y="14326790"/>
                      <a:pt x="11498316" y="14209888"/>
                    </a:cubicBezTo>
                    <a:lnTo>
                      <a:pt x="11498316" y="14139333"/>
                    </a:lnTo>
                    <a:cubicBezTo>
                      <a:pt x="11498316" y="14022433"/>
                      <a:pt x="11403550" y="13927667"/>
                      <a:pt x="11286649" y="13927667"/>
                    </a:cubicBezTo>
                    <a:moveTo>
                      <a:pt x="11067433" y="14897665"/>
                    </a:moveTo>
                    <a:cubicBezTo>
                      <a:pt x="11068632" y="14889551"/>
                      <a:pt x="11057203" y="14886376"/>
                      <a:pt x="11054028" y="14893925"/>
                    </a:cubicBezTo>
                    <a:lnTo>
                      <a:pt x="10900004" y="15253265"/>
                    </a:lnTo>
                    <a:cubicBezTo>
                      <a:pt x="10877748" y="15305184"/>
                      <a:pt x="10826672" y="15338829"/>
                      <a:pt x="10770182" y="15338777"/>
                    </a:cubicBezTo>
                    <a:lnTo>
                      <a:pt x="10705130" y="15338777"/>
                    </a:lnTo>
                    <a:cubicBezTo>
                      <a:pt x="10693266" y="15338788"/>
                      <a:pt x="10682191" y="15332834"/>
                      <a:pt x="10675655" y="15322932"/>
                    </a:cubicBezTo>
                    <a:cubicBezTo>
                      <a:pt x="10669120" y="15313030"/>
                      <a:pt x="10668000" y="15300505"/>
                      <a:pt x="10672675" y="15289601"/>
                    </a:cubicBezTo>
                    <a:lnTo>
                      <a:pt x="10863316" y="14844888"/>
                    </a:lnTo>
                    <a:lnTo>
                      <a:pt x="10933448" y="14669488"/>
                    </a:lnTo>
                    <a:cubicBezTo>
                      <a:pt x="10976318" y="14562349"/>
                      <a:pt x="11080094" y="14492103"/>
                      <a:pt x="11195491" y="14492111"/>
                    </a:cubicBezTo>
                    <a:lnTo>
                      <a:pt x="11377807" y="14492111"/>
                    </a:lnTo>
                    <a:cubicBezTo>
                      <a:pt x="11493204" y="14492103"/>
                      <a:pt x="11596980" y="14562349"/>
                      <a:pt x="11639850" y="14669488"/>
                    </a:cubicBezTo>
                    <a:lnTo>
                      <a:pt x="11709982" y="14844888"/>
                    </a:lnTo>
                    <a:lnTo>
                      <a:pt x="11900553" y="15289601"/>
                    </a:lnTo>
                    <a:cubicBezTo>
                      <a:pt x="11905228" y="15300505"/>
                      <a:pt x="11904107" y="15313030"/>
                      <a:pt x="11897572" y="15322932"/>
                    </a:cubicBezTo>
                    <a:cubicBezTo>
                      <a:pt x="11891037" y="15332834"/>
                      <a:pt x="11879962" y="15338788"/>
                      <a:pt x="11868097" y="15338777"/>
                    </a:cubicBezTo>
                    <a:lnTo>
                      <a:pt x="11803045" y="15338777"/>
                    </a:lnTo>
                    <a:cubicBezTo>
                      <a:pt x="11746607" y="15338771"/>
                      <a:pt x="11695601" y="15305138"/>
                      <a:pt x="11673364" y="15253265"/>
                    </a:cubicBezTo>
                    <a:lnTo>
                      <a:pt x="11519341" y="14893925"/>
                    </a:lnTo>
                    <a:cubicBezTo>
                      <a:pt x="11516095" y="14886376"/>
                      <a:pt x="11504736" y="14889551"/>
                      <a:pt x="11505865" y="14897665"/>
                    </a:cubicBezTo>
                    <a:lnTo>
                      <a:pt x="11568871" y="15338777"/>
                    </a:lnTo>
                    <a:lnTo>
                      <a:pt x="11636252" y="16147274"/>
                    </a:lnTo>
                    <a:cubicBezTo>
                      <a:pt x="11637060" y="16157096"/>
                      <a:pt x="11633722" y="16166807"/>
                      <a:pt x="11627048" y="16174058"/>
                    </a:cubicBezTo>
                    <a:cubicBezTo>
                      <a:pt x="11620374" y="16181310"/>
                      <a:pt x="11610970" y="16185437"/>
                      <a:pt x="11601115" y="16185445"/>
                    </a:cubicBezTo>
                    <a:lnTo>
                      <a:pt x="11547281" y="16185445"/>
                    </a:lnTo>
                    <a:cubicBezTo>
                      <a:pt x="11478299" y="16185453"/>
                      <a:pt x="11419422" y="16135588"/>
                      <a:pt x="11408075" y="16067545"/>
                    </a:cubicBezTo>
                    <a:lnTo>
                      <a:pt x="11293704" y="15380547"/>
                    </a:lnTo>
                    <a:cubicBezTo>
                      <a:pt x="11292364" y="15372645"/>
                      <a:pt x="11281075" y="15372645"/>
                      <a:pt x="11279735" y="15380547"/>
                    </a:cubicBezTo>
                    <a:lnTo>
                      <a:pt x="11165294" y="16067545"/>
                    </a:lnTo>
                    <a:cubicBezTo>
                      <a:pt x="11153942" y="16135614"/>
                      <a:pt x="11095025" y="16185487"/>
                      <a:pt x="11026017" y="16185445"/>
                    </a:cubicBezTo>
                    <a:lnTo>
                      <a:pt x="10972183" y="16185445"/>
                    </a:lnTo>
                    <a:cubicBezTo>
                      <a:pt x="10962328" y="16185437"/>
                      <a:pt x="10952924" y="16181310"/>
                      <a:pt x="10946250" y="16174058"/>
                    </a:cubicBezTo>
                    <a:cubicBezTo>
                      <a:pt x="10939576" y="16166807"/>
                      <a:pt x="10936238" y="16157096"/>
                      <a:pt x="10937046" y="16147274"/>
                    </a:cubicBezTo>
                    <a:lnTo>
                      <a:pt x="11004427" y="15338777"/>
                    </a:lnTo>
                    <a:lnTo>
                      <a:pt x="11067433" y="14897665"/>
                    </a:lnTo>
                    <a:moveTo>
                      <a:pt x="12620149" y="13927667"/>
                    </a:moveTo>
                    <a:cubicBezTo>
                      <a:pt x="12503248" y="13927667"/>
                      <a:pt x="12408482" y="14022433"/>
                      <a:pt x="12408482" y="14139333"/>
                    </a:cubicBezTo>
                    <a:lnTo>
                      <a:pt x="12408482" y="14209888"/>
                    </a:lnTo>
                    <a:cubicBezTo>
                      <a:pt x="12408482" y="14326790"/>
                      <a:pt x="12503248" y="14421556"/>
                      <a:pt x="12620149" y="14421556"/>
                    </a:cubicBezTo>
                    <a:cubicBezTo>
                      <a:pt x="12737050" y="14421556"/>
                      <a:pt x="12831816" y="14326790"/>
                      <a:pt x="12831816" y="14209888"/>
                    </a:cubicBezTo>
                    <a:lnTo>
                      <a:pt x="12831816" y="14139333"/>
                    </a:lnTo>
                    <a:cubicBezTo>
                      <a:pt x="12831816" y="14022433"/>
                      <a:pt x="12737050" y="13927667"/>
                      <a:pt x="12620149" y="13927667"/>
                    </a:cubicBezTo>
                    <a:moveTo>
                      <a:pt x="12400933" y="14897665"/>
                    </a:moveTo>
                    <a:cubicBezTo>
                      <a:pt x="12402132" y="14889551"/>
                      <a:pt x="12390703" y="14886376"/>
                      <a:pt x="12387528" y="14893925"/>
                    </a:cubicBezTo>
                    <a:lnTo>
                      <a:pt x="12233504" y="15253265"/>
                    </a:lnTo>
                    <a:cubicBezTo>
                      <a:pt x="12211248" y="15305184"/>
                      <a:pt x="12160172" y="15338829"/>
                      <a:pt x="12103682" y="15338777"/>
                    </a:cubicBezTo>
                    <a:lnTo>
                      <a:pt x="12038630" y="15338777"/>
                    </a:lnTo>
                    <a:cubicBezTo>
                      <a:pt x="12026766" y="15338788"/>
                      <a:pt x="12015691" y="15332834"/>
                      <a:pt x="12009155" y="15322932"/>
                    </a:cubicBezTo>
                    <a:cubicBezTo>
                      <a:pt x="12002620" y="15313030"/>
                      <a:pt x="12001500" y="15300505"/>
                      <a:pt x="12006175" y="15289601"/>
                    </a:cubicBezTo>
                    <a:lnTo>
                      <a:pt x="12196816" y="14844888"/>
                    </a:lnTo>
                    <a:lnTo>
                      <a:pt x="12266948" y="14669488"/>
                    </a:lnTo>
                    <a:cubicBezTo>
                      <a:pt x="12309818" y="14562349"/>
                      <a:pt x="12413594" y="14492103"/>
                      <a:pt x="12528991" y="14492111"/>
                    </a:cubicBezTo>
                    <a:lnTo>
                      <a:pt x="12711307" y="14492111"/>
                    </a:lnTo>
                    <a:cubicBezTo>
                      <a:pt x="12826704" y="14492103"/>
                      <a:pt x="12930480" y="14562349"/>
                      <a:pt x="12973350" y="14669488"/>
                    </a:cubicBezTo>
                    <a:lnTo>
                      <a:pt x="13043483" y="14844888"/>
                    </a:lnTo>
                    <a:lnTo>
                      <a:pt x="13234053" y="15289601"/>
                    </a:lnTo>
                    <a:cubicBezTo>
                      <a:pt x="13238727" y="15300505"/>
                      <a:pt x="13237607" y="15313030"/>
                      <a:pt x="13231073" y="15322932"/>
                    </a:cubicBezTo>
                    <a:cubicBezTo>
                      <a:pt x="13224537" y="15332834"/>
                      <a:pt x="13213462" y="15338788"/>
                      <a:pt x="13201597" y="15338777"/>
                    </a:cubicBezTo>
                    <a:lnTo>
                      <a:pt x="13136545" y="15338777"/>
                    </a:lnTo>
                    <a:cubicBezTo>
                      <a:pt x="13080107" y="15338771"/>
                      <a:pt x="13029101" y="15305138"/>
                      <a:pt x="13006863" y="15253265"/>
                    </a:cubicBezTo>
                    <a:lnTo>
                      <a:pt x="12852841" y="14893925"/>
                    </a:lnTo>
                    <a:cubicBezTo>
                      <a:pt x="12849595" y="14886376"/>
                      <a:pt x="12838236" y="14889551"/>
                      <a:pt x="12839365" y="14897665"/>
                    </a:cubicBezTo>
                    <a:lnTo>
                      <a:pt x="12902371" y="15338777"/>
                    </a:lnTo>
                    <a:lnTo>
                      <a:pt x="12969752" y="16147274"/>
                    </a:lnTo>
                    <a:cubicBezTo>
                      <a:pt x="12970560" y="16157096"/>
                      <a:pt x="12967222" y="16166807"/>
                      <a:pt x="12960548" y="16174058"/>
                    </a:cubicBezTo>
                    <a:cubicBezTo>
                      <a:pt x="12953874" y="16181310"/>
                      <a:pt x="12944470" y="16185437"/>
                      <a:pt x="12934615" y="16185445"/>
                    </a:cubicBezTo>
                    <a:lnTo>
                      <a:pt x="12880781" y="16185445"/>
                    </a:lnTo>
                    <a:cubicBezTo>
                      <a:pt x="12811799" y="16185453"/>
                      <a:pt x="12752922" y="16135588"/>
                      <a:pt x="12741575" y="16067545"/>
                    </a:cubicBezTo>
                    <a:lnTo>
                      <a:pt x="12627204" y="15380547"/>
                    </a:lnTo>
                    <a:cubicBezTo>
                      <a:pt x="12625864" y="15372645"/>
                      <a:pt x="12614575" y="15372645"/>
                      <a:pt x="12613235" y="15380547"/>
                    </a:cubicBezTo>
                    <a:lnTo>
                      <a:pt x="12498794" y="16067545"/>
                    </a:lnTo>
                    <a:cubicBezTo>
                      <a:pt x="12487442" y="16135614"/>
                      <a:pt x="12428525" y="16185487"/>
                      <a:pt x="12359517" y="16185445"/>
                    </a:cubicBezTo>
                    <a:lnTo>
                      <a:pt x="12305683" y="16185445"/>
                    </a:lnTo>
                    <a:cubicBezTo>
                      <a:pt x="12295828" y="16185437"/>
                      <a:pt x="12286424" y="16181310"/>
                      <a:pt x="12279750" y="16174058"/>
                    </a:cubicBezTo>
                    <a:cubicBezTo>
                      <a:pt x="12273076" y="16166807"/>
                      <a:pt x="12269738" y="16157096"/>
                      <a:pt x="12270546" y="16147274"/>
                    </a:cubicBezTo>
                    <a:lnTo>
                      <a:pt x="12337927" y="15338777"/>
                    </a:lnTo>
                    <a:lnTo>
                      <a:pt x="12400933" y="14897665"/>
                    </a:lnTo>
                    <a:moveTo>
                      <a:pt x="618649" y="16248945"/>
                    </a:moveTo>
                    <a:cubicBezTo>
                      <a:pt x="501749" y="16248945"/>
                      <a:pt x="406982" y="16343711"/>
                      <a:pt x="406982" y="16460611"/>
                    </a:cubicBezTo>
                    <a:lnTo>
                      <a:pt x="406982" y="16531167"/>
                    </a:lnTo>
                    <a:cubicBezTo>
                      <a:pt x="406982" y="16648066"/>
                      <a:pt x="501749" y="16742833"/>
                      <a:pt x="618649" y="16742833"/>
                    </a:cubicBezTo>
                    <a:cubicBezTo>
                      <a:pt x="735549" y="16742833"/>
                      <a:pt x="830316" y="16648066"/>
                      <a:pt x="830316" y="16531167"/>
                    </a:cubicBezTo>
                    <a:lnTo>
                      <a:pt x="830316" y="16460611"/>
                    </a:lnTo>
                    <a:cubicBezTo>
                      <a:pt x="830316" y="16343711"/>
                      <a:pt x="735549" y="16248945"/>
                      <a:pt x="618649" y="16248945"/>
                    </a:cubicBezTo>
                    <a:moveTo>
                      <a:pt x="399433" y="17218942"/>
                    </a:moveTo>
                    <a:cubicBezTo>
                      <a:pt x="400632" y="17210827"/>
                      <a:pt x="389202" y="17207652"/>
                      <a:pt x="386027" y="17215202"/>
                    </a:cubicBezTo>
                    <a:lnTo>
                      <a:pt x="232005" y="17574542"/>
                    </a:lnTo>
                    <a:cubicBezTo>
                      <a:pt x="209748" y="17626463"/>
                      <a:pt x="158672" y="17660105"/>
                      <a:pt x="102182" y="17660056"/>
                    </a:cubicBezTo>
                    <a:lnTo>
                      <a:pt x="37130" y="17660056"/>
                    </a:lnTo>
                    <a:cubicBezTo>
                      <a:pt x="25266" y="17660067"/>
                      <a:pt x="14190" y="17654112"/>
                      <a:pt x="7655" y="17644209"/>
                    </a:cubicBezTo>
                    <a:cubicBezTo>
                      <a:pt x="1120" y="17634307"/>
                      <a:pt x="0" y="17621782"/>
                      <a:pt x="4675" y="17610877"/>
                    </a:cubicBezTo>
                    <a:lnTo>
                      <a:pt x="195316" y="17166167"/>
                    </a:lnTo>
                    <a:lnTo>
                      <a:pt x="265448" y="16990765"/>
                    </a:lnTo>
                    <a:cubicBezTo>
                      <a:pt x="308318" y="16883627"/>
                      <a:pt x="412094" y="16813380"/>
                      <a:pt x="527491" y="16813388"/>
                    </a:cubicBezTo>
                    <a:lnTo>
                      <a:pt x="709807" y="16813388"/>
                    </a:lnTo>
                    <a:cubicBezTo>
                      <a:pt x="825204" y="16813380"/>
                      <a:pt x="928980" y="16883627"/>
                      <a:pt x="971850" y="16990765"/>
                    </a:cubicBezTo>
                    <a:lnTo>
                      <a:pt x="1041982" y="17166167"/>
                    </a:lnTo>
                    <a:lnTo>
                      <a:pt x="1232553" y="17610877"/>
                    </a:lnTo>
                    <a:cubicBezTo>
                      <a:pt x="1237228" y="17621782"/>
                      <a:pt x="1236108" y="17634307"/>
                      <a:pt x="1229572" y="17644209"/>
                    </a:cubicBezTo>
                    <a:cubicBezTo>
                      <a:pt x="1223037" y="17654112"/>
                      <a:pt x="1211962" y="17660067"/>
                      <a:pt x="1200097" y="17660056"/>
                    </a:cubicBezTo>
                    <a:lnTo>
                      <a:pt x="1135045" y="17660056"/>
                    </a:lnTo>
                    <a:cubicBezTo>
                      <a:pt x="1078607" y="17660050"/>
                      <a:pt x="1027601" y="17626414"/>
                      <a:pt x="1005364" y="17574542"/>
                    </a:cubicBezTo>
                    <a:lnTo>
                      <a:pt x="851341" y="17215202"/>
                    </a:lnTo>
                    <a:cubicBezTo>
                      <a:pt x="848096" y="17207652"/>
                      <a:pt x="836736" y="17210827"/>
                      <a:pt x="837865" y="17218942"/>
                    </a:cubicBezTo>
                    <a:lnTo>
                      <a:pt x="900871" y="17660056"/>
                    </a:lnTo>
                    <a:lnTo>
                      <a:pt x="968252" y="18468552"/>
                    </a:lnTo>
                    <a:cubicBezTo>
                      <a:pt x="969060" y="18478373"/>
                      <a:pt x="965723" y="18488086"/>
                      <a:pt x="959048" y="18495337"/>
                    </a:cubicBezTo>
                    <a:cubicBezTo>
                      <a:pt x="952374" y="18502587"/>
                      <a:pt x="942970" y="18506716"/>
                      <a:pt x="933115" y="18506722"/>
                    </a:cubicBezTo>
                    <a:lnTo>
                      <a:pt x="879281" y="18506722"/>
                    </a:lnTo>
                    <a:cubicBezTo>
                      <a:pt x="810300" y="18506730"/>
                      <a:pt x="751423" y="18456866"/>
                      <a:pt x="740075" y="18388824"/>
                    </a:cubicBezTo>
                    <a:lnTo>
                      <a:pt x="625705" y="17701824"/>
                    </a:lnTo>
                    <a:cubicBezTo>
                      <a:pt x="624364" y="17693922"/>
                      <a:pt x="613075" y="17693922"/>
                      <a:pt x="611735" y="17701824"/>
                    </a:cubicBezTo>
                    <a:lnTo>
                      <a:pt x="497293" y="18388824"/>
                    </a:lnTo>
                    <a:cubicBezTo>
                      <a:pt x="485942" y="18456892"/>
                      <a:pt x="427025" y="18506765"/>
                      <a:pt x="358017" y="18506722"/>
                    </a:cubicBezTo>
                    <a:lnTo>
                      <a:pt x="304183" y="18506722"/>
                    </a:lnTo>
                    <a:cubicBezTo>
                      <a:pt x="294328" y="18506716"/>
                      <a:pt x="284924" y="18502587"/>
                      <a:pt x="278250" y="18495337"/>
                    </a:cubicBezTo>
                    <a:cubicBezTo>
                      <a:pt x="271575" y="18488086"/>
                      <a:pt x="268238" y="18478373"/>
                      <a:pt x="269046" y="18468552"/>
                    </a:cubicBezTo>
                    <a:lnTo>
                      <a:pt x="336427" y="17660056"/>
                    </a:lnTo>
                    <a:lnTo>
                      <a:pt x="399433" y="17218942"/>
                    </a:lnTo>
                    <a:moveTo>
                      <a:pt x="1952149" y="16248945"/>
                    </a:moveTo>
                    <a:cubicBezTo>
                      <a:pt x="1835249" y="16248945"/>
                      <a:pt x="1740482" y="16343711"/>
                      <a:pt x="1740482" y="16460611"/>
                    </a:cubicBezTo>
                    <a:lnTo>
                      <a:pt x="1740482" y="16531167"/>
                    </a:lnTo>
                    <a:cubicBezTo>
                      <a:pt x="1740482" y="16648066"/>
                      <a:pt x="1835249" y="16742833"/>
                      <a:pt x="1952149" y="16742833"/>
                    </a:cubicBezTo>
                    <a:cubicBezTo>
                      <a:pt x="2069049" y="16742833"/>
                      <a:pt x="2163816" y="16648066"/>
                      <a:pt x="2163816" y="16531167"/>
                    </a:cubicBezTo>
                    <a:lnTo>
                      <a:pt x="2163816" y="16460611"/>
                    </a:lnTo>
                    <a:cubicBezTo>
                      <a:pt x="2163816" y="16343711"/>
                      <a:pt x="2069049" y="16248945"/>
                      <a:pt x="1952149" y="16248945"/>
                    </a:cubicBezTo>
                    <a:moveTo>
                      <a:pt x="1732933" y="17218942"/>
                    </a:moveTo>
                    <a:cubicBezTo>
                      <a:pt x="1734132" y="17210827"/>
                      <a:pt x="1722702" y="17207652"/>
                      <a:pt x="1719527" y="17215202"/>
                    </a:cubicBezTo>
                    <a:lnTo>
                      <a:pt x="1565505" y="17574542"/>
                    </a:lnTo>
                    <a:cubicBezTo>
                      <a:pt x="1543248" y="17626463"/>
                      <a:pt x="1492172" y="17660105"/>
                      <a:pt x="1435682" y="17660056"/>
                    </a:cubicBezTo>
                    <a:lnTo>
                      <a:pt x="1370630" y="17660056"/>
                    </a:lnTo>
                    <a:cubicBezTo>
                      <a:pt x="1358766" y="17660067"/>
                      <a:pt x="1347690" y="17654112"/>
                      <a:pt x="1341155" y="17644209"/>
                    </a:cubicBezTo>
                    <a:cubicBezTo>
                      <a:pt x="1334620" y="17634307"/>
                      <a:pt x="1333500" y="17621782"/>
                      <a:pt x="1338175" y="17610877"/>
                    </a:cubicBezTo>
                    <a:lnTo>
                      <a:pt x="1528816" y="17166167"/>
                    </a:lnTo>
                    <a:lnTo>
                      <a:pt x="1598948" y="16990765"/>
                    </a:lnTo>
                    <a:cubicBezTo>
                      <a:pt x="1641818" y="16883627"/>
                      <a:pt x="1745595" y="16813380"/>
                      <a:pt x="1860991" y="16813388"/>
                    </a:cubicBezTo>
                    <a:lnTo>
                      <a:pt x="2043307" y="16813388"/>
                    </a:lnTo>
                    <a:cubicBezTo>
                      <a:pt x="2158703" y="16813380"/>
                      <a:pt x="2262480" y="16883627"/>
                      <a:pt x="2305350" y="16990765"/>
                    </a:cubicBezTo>
                    <a:lnTo>
                      <a:pt x="2375482" y="17166167"/>
                    </a:lnTo>
                    <a:lnTo>
                      <a:pt x="2566053" y="17610877"/>
                    </a:lnTo>
                    <a:cubicBezTo>
                      <a:pt x="2570728" y="17621782"/>
                      <a:pt x="2569608" y="17634307"/>
                      <a:pt x="2563072" y="17644209"/>
                    </a:cubicBezTo>
                    <a:cubicBezTo>
                      <a:pt x="2556537" y="17654112"/>
                      <a:pt x="2545462" y="17660067"/>
                      <a:pt x="2533597" y="17660056"/>
                    </a:cubicBezTo>
                    <a:lnTo>
                      <a:pt x="2468545" y="17660056"/>
                    </a:lnTo>
                    <a:cubicBezTo>
                      <a:pt x="2412107" y="17660050"/>
                      <a:pt x="2361101" y="17626414"/>
                      <a:pt x="2338864" y="17574542"/>
                    </a:cubicBezTo>
                    <a:lnTo>
                      <a:pt x="2184841" y="17215202"/>
                    </a:lnTo>
                    <a:cubicBezTo>
                      <a:pt x="2181596" y="17207652"/>
                      <a:pt x="2170236" y="17210827"/>
                      <a:pt x="2171365" y="17218942"/>
                    </a:cubicBezTo>
                    <a:lnTo>
                      <a:pt x="2234371" y="17660056"/>
                    </a:lnTo>
                    <a:lnTo>
                      <a:pt x="2301752" y="18468552"/>
                    </a:lnTo>
                    <a:cubicBezTo>
                      <a:pt x="2302560" y="18478373"/>
                      <a:pt x="2299223" y="18488086"/>
                      <a:pt x="2292548" y="18495337"/>
                    </a:cubicBezTo>
                    <a:cubicBezTo>
                      <a:pt x="2285874" y="18502587"/>
                      <a:pt x="2276470" y="18506716"/>
                      <a:pt x="2266615" y="18506722"/>
                    </a:cubicBezTo>
                    <a:lnTo>
                      <a:pt x="2212781" y="18506722"/>
                    </a:lnTo>
                    <a:cubicBezTo>
                      <a:pt x="2143800" y="18506730"/>
                      <a:pt x="2084923" y="18456866"/>
                      <a:pt x="2073575" y="18388824"/>
                    </a:cubicBezTo>
                    <a:lnTo>
                      <a:pt x="1959205" y="17701824"/>
                    </a:lnTo>
                    <a:cubicBezTo>
                      <a:pt x="1957864" y="17693922"/>
                      <a:pt x="1946575" y="17693922"/>
                      <a:pt x="1945234" y="17701824"/>
                    </a:cubicBezTo>
                    <a:lnTo>
                      <a:pt x="1830793" y="18388824"/>
                    </a:lnTo>
                    <a:cubicBezTo>
                      <a:pt x="1819442" y="18456892"/>
                      <a:pt x="1760525" y="18506765"/>
                      <a:pt x="1691517" y="18506722"/>
                    </a:cubicBezTo>
                    <a:lnTo>
                      <a:pt x="1637683" y="18506722"/>
                    </a:lnTo>
                    <a:cubicBezTo>
                      <a:pt x="1627828" y="18506716"/>
                      <a:pt x="1618424" y="18502587"/>
                      <a:pt x="1611750" y="18495337"/>
                    </a:cubicBezTo>
                    <a:cubicBezTo>
                      <a:pt x="1605075" y="18488086"/>
                      <a:pt x="1601738" y="18478373"/>
                      <a:pt x="1602546" y="18468552"/>
                    </a:cubicBezTo>
                    <a:lnTo>
                      <a:pt x="1669927" y="17660056"/>
                    </a:lnTo>
                    <a:lnTo>
                      <a:pt x="1732933" y="17218942"/>
                    </a:lnTo>
                    <a:moveTo>
                      <a:pt x="3285649" y="16248945"/>
                    </a:moveTo>
                    <a:cubicBezTo>
                      <a:pt x="3168749" y="16248945"/>
                      <a:pt x="3073982" y="16343711"/>
                      <a:pt x="3073982" y="16460611"/>
                    </a:cubicBezTo>
                    <a:lnTo>
                      <a:pt x="3073982" y="16531167"/>
                    </a:lnTo>
                    <a:cubicBezTo>
                      <a:pt x="3073982" y="16648066"/>
                      <a:pt x="3168749" y="16742833"/>
                      <a:pt x="3285649" y="16742833"/>
                    </a:cubicBezTo>
                    <a:cubicBezTo>
                      <a:pt x="3402549" y="16742833"/>
                      <a:pt x="3497316" y="16648066"/>
                      <a:pt x="3497316" y="16531167"/>
                    </a:cubicBezTo>
                    <a:lnTo>
                      <a:pt x="3497316" y="16460611"/>
                    </a:lnTo>
                    <a:cubicBezTo>
                      <a:pt x="3497316" y="16343711"/>
                      <a:pt x="3402549" y="16248945"/>
                      <a:pt x="3285649" y="16248945"/>
                    </a:cubicBezTo>
                    <a:moveTo>
                      <a:pt x="3066433" y="17218942"/>
                    </a:moveTo>
                    <a:cubicBezTo>
                      <a:pt x="3067632" y="17210827"/>
                      <a:pt x="3056202" y="17207652"/>
                      <a:pt x="3053027" y="17215202"/>
                    </a:cubicBezTo>
                    <a:lnTo>
                      <a:pt x="2899005" y="17574542"/>
                    </a:lnTo>
                    <a:cubicBezTo>
                      <a:pt x="2876748" y="17626463"/>
                      <a:pt x="2825672" y="17660105"/>
                      <a:pt x="2769182" y="17660056"/>
                    </a:cubicBezTo>
                    <a:lnTo>
                      <a:pt x="2704130" y="17660056"/>
                    </a:lnTo>
                    <a:cubicBezTo>
                      <a:pt x="2692266" y="17660067"/>
                      <a:pt x="2681190" y="17654112"/>
                      <a:pt x="2674655" y="17644209"/>
                    </a:cubicBezTo>
                    <a:cubicBezTo>
                      <a:pt x="2668120" y="17634307"/>
                      <a:pt x="2667000" y="17621782"/>
                      <a:pt x="2671675" y="17610877"/>
                    </a:cubicBezTo>
                    <a:lnTo>
                      <a:pt x="2862316" y="17166167"/>
                    </a:lnTo>
                    <a:lnTo>
                      <a:pt x="2932448" y="16990765"/>
                    </a:lnTo>
                    <a:cubicBezTo>
                      <a:pt x="2975318" y="16883627"/>
                      <a:pt x="3079095" y="16813380"/>
                      <a:pt x="3194491" y="16813388"/>
                    </a:cubicBezTo>
                    <a:lnTo>
                      <a:pt x="3376807" y="16813388"/>
                    </a:lnTo>
                    <a:cubicBezTo>
                      <a:pt x="3492203" y="16813380"/>
                      <a:pt x="3595980" y="16883627"/>
                      <a:pt x="3638850" y="16990765"/>
                    </a:cubicBezTo>
                    <a:lnTo>
                      <a:pt x="3708982" y="17166167"/>
                    </a:lnTo>
                    <a:lnTo>
                      <a:pt x="3899553" y="17610877"/>
                    </a:lnTo>
                    <a:cubicBezTo>
                      <a:pt x="3904228" y="17621782"/>
                      <a:pt x="3903107" y="17634307"/>
                      <a:pt x="3896572" y="17644209"/>
                    </a:cubicBezTo>
                    <a:cubicBezTo>
                      <a:pt x="3890037" y="17654112"/>
                      <a:pt x="3878962" y="17660067"/>
                      <a:pt x="3867097" y="17660056"/>
                    </a:cubicBezTo>
                    <a:lnTo>
                      <a:pt x="3802045" y="17660056"/>
                    </a:lnTo>
                    <a:cubicBezTo>
                      <a:pt x="3745607" y="17660050"/>
                      <a:pt x="3694601" y="17626414"/>
                      <a:pt x="3672364" y="17574542"/>
                    </a:cubicBezTo>
                    <a:lnTo>
                      <a:pt x="3518341" y="17215202"/>
                    </a:lnTo>
                    <a:cubicBezTo>
                      <a:pt x="3515096" y="17207652"/>
                      <a:pt x="3503736" y="17210827"/>
                      <a:pt x="3504865" y="17218942"/>
                    </a:cubicBezTo>
                    <a:lnTo>
                      <a:pt x="3567871" y="17660056"/>
                    </a:lnTo>
                    <a:lnTo>
                      <a:pt x="3635252" y="18468552"/>
                    </a:lnTo>
                    <a:cubicBezTo>
                      <a:pt x="3636060" y="18478373"/>
                      <a:pt x="3632723" y="18488086"/>
                      <a:pt x="3626048" y="18495337"/>
                    </a:cubicBezTo>
                    <a:cubicBezTo>
                      <a:pt x="3619374" y="18502587"/>
                      <a:pt x="3609970" y="18506716"/>
                      <a:pt x="3600115" y="18506722"/>
                    </a:cubicBezTo>
                    <a:lnTo>
                      <a:pt x="3546281" y="18506722"/>
                    </a:lnTo>
                    <a:cubicBezTo>
                      <a:pt x="3477299" y="18506730"/>
                      <a:pt x="3418423" y="18456866"/>
                      <a:pt x="3407075" y="18388824"/>
                    </a:cubicBezTo>
                    <a:lnTo>
                      <a:pt x="3292704" y="17701824"/>
                    </a:lnTo>
                    <a:cubicBezTo>
                      <a:pt x="3291364" y="17693922"/>
                      <a:pt x="3280075" y="17693922"/>
                      <a:pt x="3278735" y="17701824"/>
                    </a:cubicBezTo>
                    <a:lnTo>
                      <a:pt x="3164293" y="18388824"/>
                    </a:lnTo>
                    <a:cubicBezTo>
                      <a:pt x="3152942" y="18456892"/>
                      <a:pt x="3094025" y="18506765"/>
                      <a:pt x="3025017" y="18506722"/>
                    </a:cubicBezTo>
                    <a:lnTo>
                      <a:pt x="2971183" y="18506722"/>
                    </a:lnTo>
                    <a:cubicBezTo>
                      <a:pt x="2961328" y="18506716"/>
                      <a:pt x="2951924" y="18502587"/>
                      <a:pt x="2945250" y="18495337"/>
                    </a:cubicBezTo>
                    <a:cubicBezTo>
                      <a:pt x="2938575" y="18488086"/>
                      <a:pt x="2935238" y="18478373"/>
                      <a:pt x="2936046" y="18468552"/>
                    </a:cubicBezTo>
                    <a:lnTo>
                      <a:pt x="3003427" y="17660056"/>
                    </a:lnTo>
                    <a:lnTo>
                      <a:pt x="3066433" y="17218942"/>
                    </a:lnTo>
                    <a:moveTo>
                      <a:pt x="4619149" y="16248945"/>
                    </a:moveTo>
                    <a:cubicBezTo>
                      <a:pt x="4502249" y="16248945"/>
                      <a:pt x="4407482" y="16343711"/>
                      <a:pt x="4407482" y="16460611"/>
                    </a:cubicBezTo>
                    <a:lnTo>
                      <a:pt x="4407482" y="16531167"/>
                    </a:lnTo>
                    <a:cubicBezTo>
                      <a:pt x="4407482" y="16648066"/>
                      <a:pt x="4502249" y="16742833"/>
                      <a:pt x="4619149" y="16742833"/>
                    </a:cubicBezTo>
                    <a:cubicBezTo>
                      <a:pt x="4736049" y="16742833"/>
                      <a:pt x="4830816" y="16648066"/>
                      <a:pt x="4830816" y="16531167"/>
                    </a:cubicBezTo>
                    <a:lnTo>
                      <a:pt x="4830816" y="16460611"/>
                    </a:lnTo>
                    <a:cubicBezTo>
                      <a:pt x="4830816" y="16343711"/>
                      <a:pt x="4736049" y="16248945"/>
                      <a:pt x="4619149" y="16248945"/>
                    </a:cubicBezTo>
                    <a:moveTo>
                      <a:pt x="4399933" y="17218942"/>
                    </a:moveTo>
                    <a:cubicBezTo>
                      <a:pt x="4401132" y="17210827"/>
                      <a:pt x="4389702" y="17207652"/>
                      <a:pt x="4386527" y="17215202"/>
                    </a:cubicBezTo>
                    <a:lnTo>
                      <a:pt x="4232504" y="17574542"/>
                    </a:lnTo>
                    <a:cubicBezTo>
                      <a:pt x="4210248" y="17626463"/>
                      <a:pt x="4159172" y="17660105"/>
                      <a:pt x="4102682" y="17660056"/>
                    </a:cubicBezTo>
                    <a:lnTo>
                      <a:pt x="4037630" y="17660056"/>
                    </a:lnTo>
                    <a:cubicBezTo>
                      <a:pt x="4025765" y="17660067"/>
                      <a:pt x="4014691" y="17654112"/>
                      <a:pt x="4008155" y="17644209"/>
                    </a:cubicBezTo>
                    <a:cubicBezTo>
                      <a:pt x="4001620" y="17634307"/>
                      <a:pt x="4000500" y="17621782"/>
                      <a:pt x="4005174" y="17610877"/>
                    </a:cubicBezTo>
                    <a:lnTo>
                      <a:pt x="4195816" y="17166167"/>
                    </a:lnTo>
                    <a:lnTo>
                      <a:pt x="4265948" y="16990765"/>
                    </a:lnTo>
                    <a:cubicBezTo>
                      <a:pt x="4308818" y="16883627"/>
                      <a:pt x="4412595" y="16813380"/>
                      <a:pt x="4527991" y="16813388"/>
                    </a:cubicBezTo>
                    <a:lnTo>
                      <a:pt x="4710307" y="16813388"/>
                    </a:lnTo>
                    <a:cubicBezTo>
                      <a:pt x="4825703" y="16813380"/>
                      <a:pt x="4929480" y="16883627"/>
                      <a:pt x="4972350" y="16990765"/>
                    </a:cubicBezTo>
                    <a:lnTo>
                      <a:pt x="5042482" y="17166167"/>
                    </a:lnTo>
                    <a:lnTo>
                      <a:pt x="5233053" y="17610877"/>
                    </a:lnTo>
                    <a:cubicBezTo>
                      <a:pt x="5237728" y="17621782"/>
                      <a:pt x="5236607" y="17634307"/>
                      <a:pt x="5230072" y="17644209"/>
                    </a:cubicBezTo>
                    <a:cubicBezTo>
                      <a:pt x="5223537" y="17654112"/>
                      <a:pt x="5212462" y="17660067"/>
                      <a:pt x="5200597" y="17660056"/>
                    </a:cubicBezTo>
                    <a:lnTo>
                      <a:pt x="5135545" y="17660056"/>
                    </a:lnTo>
                    <a:cubicBezTo>
                      <a:pt x="5079107" y="17660050"/>
                      <a:pt x="5028101" y="17626414"/>
                      <a:pt x="5005864" y="17574542"/>
                    </a:cubicBezTo>
                    <a:lnTo>
                      <a:pt x="4851841" y="17215202"/>
                    </a:lnTo>
                    <a:cubicBezTo>
                      <a:pt x="4848596" y="17207652"/>
                      <a:pt x="4837236" y="17210827"/>
                      <a:pt x="4838365" y="17218942"/>
                    </a:cubicBezTo>
                    <a:lnTo>
                      <a:pt x="4901371" y="17660056"/>
                    </a:lnTo>
                    <a:lnTo>
                      <a:pt x="4968752" y="18468552"/>
                    </a:lnTo>
                    <a:cubicBezTo>
                      <a:pt x="4969560" y="18478373"/>
                      <a:pt x="4966223" y="18488086"/>
                      <a:pt x="4959548" y="18495337"/>
                    </a:cubicBezTo>
                    <a:cubicBezTo>
                      <a:pt x="4952874" y="18502587"/>
                      <a:pt x="4943470" y="18506716"/>
                      <a:pt x="4933615" y="18506722"/>
                    </a:cubicBezTo>
                    <a:lnTo>
                      <a:pt x="4879781" y="18506722"/>
                    </a:lnTo>
                    <a:cubicBezTo>
                      <a:pt x="4810799" y="18506730"/>
                      <a:pt x="4751923" y="18456866"/>
                      <a:pt x="4740575" y="18388824"/>
                    </a:cubicBezTo>
                    <a:lnTo>
                      <a:pt x="4626204" y="17701824"/>
                    </a:lnTo>
                    <a:cubicBezTo>
                      <a:pt x="4624864" y="17693922"/>
                      <a:pt x="4613575" y="17693922"/>
                      <a:pt x="4612235" y="17701824"/>
                    </a:cubicBezTo>
                    <a:lnTo>
                      <a:pt x="4497794" y="18388824"/>
                    </a:lnTo>
                    <a:cubicBezTo>
                      <a:pt x="4486442" y="18456892"/>
                      <a:pt x="4427525" y="18506765"/>
                      <a:pt x="4358517" y="18506722"/>
                    </a:cubicBezTo>
                    <a:lnTo>
                      <a:pt x="4304683" y="18506722"/>
                    </a:lnTo>
                    <a:cubicBezTo>
                      <a:pt x="4294828" y="18506716"/>
                      <a:pt x="4285424" y="18502587"/>
                      <a:pt x="4278750" y="18495337"/>
                    </a:cubicBezTo>
                    <a:cubicBezTo>
                      <a:pt x="4272075" y="18488086"/>
                      <a:pt x="4268738" y="18478373"/>
                      <a:pt x="4269546" y="18468552"/>
                    </a:cubicBezTo>
                    <a:lnTo>
                      <a:pt x="4336927" y="17660056"/>
                    </a:lnTo>
                    <a:lnTo>
                      <a:pt x="4399933" y="17218942"/>
                    </a:lnTo>
                    <a:moveTo>
                      <a:pt x="5952649" y="16248945"/>
                    </a:moveTo>
                    <a:cubicBezTo>
                      <a:pt x="5835749" y="16248945"/>
                      <a:pt x="5740982" y="16343711"/>
                      <a:pt x="5740982" y="16460611"/>
                    </a:cubicBezTo>
                    <a:lnTo>
                      <a:pt x="5740982" y="16531167"/>
                    </a:lnTo>
                    <a:cubicBezTo>
                      <a:pt x="5740982" y="16648066"/>
                      <a:pt x="5835749" y="16742833"/>
                      <a:pt x="5952649" y="16742833"/>
                    </a:cubicBezTo>
                    <a:cubicBezTo>
                      <a:pt x="6069549" y="16742833"/>
                      <a:pt x="6164316" y="16648066"/>
                      <a:pt x="6164316" y="16531167"/>
                    </a:cubicBezTo>
                    <a:lnTo>
                      <a:pt x="6164316" y="16460611"/>
                    </a:lnTo>
                    <a:cubicBezTo>
                      <a:pt x="6164316" y="16343711"/>
                      <a:pt x="6069549" y="16248945"/>
                      <a:pt x="5952649" y="16248945"/>
                    </a:cubicBezTo>
                    <a:moveTo>
                      <a:pt x="5733433" y="17218942"/>
                    </a:moveTo>
                    <a:cubicBezTo>
                      <a:pt x="5734632" y="17210827"/>
                      <a:pt x="5723202" y="17207652"/>
                      <a:pt x="5720027" y="17215202"/>
                    </a:cubicBezTo>
                    <a:lnTo>
                      <a:pt x="5566004" y="17574542"/>
                    </a:lnTo>
                    <a:cubicBezTo>
                      <a:pt x="5543748" y="17626463"/>
                      <a:pt x="5492672" y="17660105"/>
                      <a:pt x="5436182" y="17660056"/>
                    </a:cubicBezTo>
                    <a:lnTo>
                      <a:pt x="5371130" y="17660056"/>
                    </a:lnTo>
                    <a:cubicBezTo>
                      <a:pt x="5359265" y="17660067"/>
                      <a:pt x="5348191" y="17654112"/>
                      <a:pt x="5341655" y="17644209"/>
                    </a:cubicBezTo>
                    <a:cubicBezTo>
                      <a:pt x="5335120" y="17634307"/>
                      <a:pt x="5334000" y="17621782"/>
                      <a:pt x="5338674" y="17610877"/>
                    </a:cubicBezTo>
                    <a:lnTo>
                      <a:pt x="5529316" y="17166167"/>
                    </a:lnTo>
                    <a:lnTo>
                      <a:pt x="5599448" y="16990765"/>
                    </a:lnTo>
                    <a:cubicBezTo>
                      <a:pt x="5642318" y="16883627"/>
                      <a:pt x="5746095" y="16813380"/>
                      <a:pt x="5861491" y="16813388"/>
                    </a:cubicBezTo>
                    <a:lnTo>
                      <a:pt x="6043807" y="16813388"/>
                    </a:lnTo>
                    <a:cubicBezTo>
                      <a:pt x="6159203" y="16813380"/>
                      <a:pt x="6262980" y="16883627"/>
                      <a:pt x="6305850" y="16990765"/>
                    </a:cubicBezTo>
                    <a:lnTo>
                      <a:pt x="6375982" y="17166167"/>
                    </a:lnTo>
                    <a:lnTo>
                      <a:pt x="6566553" y="17610877"/>
                    </a:lnTo>
                    <a:cubicBezTo>
                      <a:pt x="6571228" y="17621782"/>
                      <a:pt x="6570107" y="17634307"/>
                      <a:pt x="6563572" y="17644209"/>
                    </a:cubicBezTo>
                    <a:cubicBezTo>
                      <a:pt x="6557037" y="17654112"/>
                      <a:pt x="6545962" y="17660067"/>
                      <a:pt x="6534097" y="17660056"/>
                    </a:cubicBezTo>
                    <a:lnTo>
                      <a:pt x="6469045" y="17660056"/>
                    </a:lnTo>
                    <a:cubicBezTo>
                      <a:pt x="6412607" y="17660050"/>
                      <a:pt x="6361601" y="17626414"/>
                      <a:pt x="6339364" y="17574542"/>
                    </a:cubicBezTo>
                    <a:lnTo>
                      <a:pt x="6185341" y="17215202"/>
                    </a:lnTo>
                    <a:cubicBezTo>
                      <a:pt x="6182096" y="17207652"/>
                      <a:pt x="6170736" y="17210827"/>
                      <a:pt x="6171865" y="17218942"/>
                    </a:cubicBezTo>
                    <a:lnTo>
                      <a:pt x="6234871" y="17660056"/>
                    </a:lnTo>
                    <a:lnTo>
                      <a:pt x="6302252" y="18468552"/>
                    </a:lnTo>
                    <a:cubicBezTo>
                      <a:pt x="6303060" y="18478373"/>
                      <a:pt x="6299723" y="18488086"/>
                      <a:pt x="6293048" y="18495337"/>
                    </a:cubicBezTo>
                    <a:cubicBezTo>
                      <a:pt x="6286374" y="18502587"/>
                      <a:pt x="6276970" y="18506716"/>
                      <a:pt x="6267115" y="18506722"/>
                    </a:cubicBezTo>
                    <a:lnTo>
                      <a:pt x="6213281" y="18506722"/>
                    </a:lnTo>
                    <a:cubicBezTo>
                      <a:pt x="6144299" y="18506730"/>
                      <a:pt x="6085423" y="18456866"/>
                      <a:pt x="6074075" y="18388824"/>
                    </a:cubicBezTo>
                    <a:lnTo>
                      <a:pt x="5959704" y="17701824"/>
                    </a:lnTo>
                    <a:cubicBezTo>
                      <a:pt x="5958364" y="17693922"/>
                      <a:pt x="5947075" y="17693922"/>
                      <a:pt x="5945735" y="17701824"/>
                    </a:cubicBezTo>
                    <a:lnTo>
                      <a:pt x="5831294" y="18388824"/>
                    </a:lnTo>
                    <a:cubicBezTo>
                      <a:pt x="5819942" y="18456892"/>
                      <a:pt x="5761025" y="18506765"/>
                      <a:pt x="5692017" y="18506722"/>
                    </a:cubicBezTo>
                    <a:lnTo>
                      <a:pt x="5638183" y="18506722"/>
                    </a:lnTo>
                    <a:cubicBezTo>
                      <a:pt x="5628328" y="18506716"/>
                      <a:pt x="5618924" y="18502587"/>
                      <a:pt x="5612250" y="18495337"/>
                    </a:cubicBezTo>
                    <a:cubicBezTo>
                      <a:pt x="5605575" y="18488086"/>
                      <a:pt x="5602238" y="18478373"/>
                      <a:pt x="5603046" y="18468552"/>
                    </a:cubicBezTo>
                    <a:lnTo>
                      <a:pt x="5670427" y="17660056"/>
                    </a:lnTo>
                    <a:lnTo>
                      <a:pt x="5733433" y="17218942"/>
                    </a:lnTo>
                    <a:moveTo>
                      <a:pt x="7286149" y="16248945"/>
                    </a:moveTo>
                    <a:cubicBezTo>
                      <a:pt x="7169248" y="16248945"/>
                      <a:pt x="7074482" y="16343711"/>
                      <a:pt x="7074482" y="16460611"/>
                    </a:cubicBezTo>
                    <a:lnTo>
                      <a:pt x="7074482" y="16531167"/>
                    </a:lnTo>
                    <a:cubicBezTo>
                      <a:pt x="7074482" y="16648066"/>
                      <a:pt x="7169248" y="16742833"/>
                      <a:pt x="7286149" y="16742833"/>
                    </a:cubicBezTo>
                    <a:cubicBezTo>
                      <a:pt x="7403050" y="16742833"/>
                      <a:pt x="7497816" y="16648066"/>
                      <a:pt x="7497816" y="16531167"/>
                    </a:cubicBezTo>
                    <a:lnTo>
                      <a:pt x="7497816" y="16460611"/>
                    </a:lnTo>
                    <a:cubicBezTo>
                      <a:pt x="7497816" y="16343711"/>
                      <a:pt x="7403050" y="16248945"/>
                      <a:pt x="7286149" y="16248945"/>
                    </a:cubicBezTo>
                    <a:moveTo>
                      <a:pt x="7066933" y="17218942"/>
                    </a:moveTo>
                    <a:cubicBezTo>
                      <a:pt x="7068132" y="17210827"/>
                      <a:pt x="7056703" y="17207652"/>
                      <a:pt x="7053528" y="17215202"/>
                    </a:cubicBezTo>
                    <a:lnTo>
                      <a:pt x="6899504" y="17574542"/>
                    </a:lnTo>
                    <a:cubicBezTo>
                      <a:pt x="6877248" y="17626463"/>
                      <a:pt x="6826172" y="17660105"/>
                      <a:pt x="6769682" y="17660056"/>
                    </a:cubicBezTo>
                    <a:lnTo>
                      <a:pt x="6704630" y="17660056"/>
                    </a:lnTo>
                    <a:cubicBezTo>
                      <a:pt x="6692766" y="17660067"/>
                      <a:pt x="6681691" y="17654112"/>
                      <a:pt x="6675155" y="17644209"/>
                    </a:cubicBezTo>
                    <a:cubicBezTo>
                      <a:pt x="6668620" y="17634307"/>
                      <a:pt x="6667500" y="17621782"/>
                      <a:pt x="6672175" y="17610877"/>
                    </a:cubicBezTo>
                    <a:lnTo>
                      <a:pt x="6862816" y="17166167"/>
                    </a:lnTo>
                    <a:lnTo>
                      <a:pt x="6932948" y="16990765"/>
                    </a:lnTo>
                    <a:cubicBezTo>
                      <a:pt x="6975818" y="16883627"/>
                      <a:pt x="7079594" y="16813380"/>
                      <a:pt x="7194991" y="16813388"/>
                    </a:cubicBezTo>
                    <a:lnTo>
                      <a:pt x="7377307" y="16813388"/>
                    </a:lnTo>
                    <a:cubicBezTo>
                      <a:pt x="7492704" y="16813380"/>
                      <a:pt x="7596480" y="16883627"/>
                      <a:pt x="7639350" y="16990765"/>
                    </a:cubicBezTo>
                    <a:lnTo>
                      <a:pt x="7709482" y="17166167"/>
                    </a:lnTo>
                    <a:lnTo>
                      <a:pt x="7900053" y="17610877"/>
                    </a:lnTo>
                    <a:cubicBezTo>
                      <a:pt x="7904728" y="17621782"/>
                      <a:pt x="7903607" y="17634307"/>
                      <a:pt x="7897072" y="17644209"/>
                    </a:cubicBezTo>
                    <a:cubicBezTo>
                      <a:pt x="7890537" y="17654112"/>
                      <a:pt x="7879462" y="17660067"/>
                      <a:pt x="7867597" y="17660056"/>
                    </a:cubicBezTo>
                    <a:lnTo>
                      <a:pt x="7802545" y="17660056"/>
                    </a:lnTo>
                    <a:cubicBezTo>
                      <a:pt x="7746107" y="17660050"/>
                      <a:pt x="7695101" y="17626414"/>
                      <a:pt x="7672864" y="17574542"/>
                    </a:cubicBezTo>
                    <a:lnTo>
                      <a:pt x="7518841" y="17215202"/>
                    </a:lnTo>
                    <a:cubicBezTo>
                      <a:pt x="7515595" y="17207652"/>
                      <a:pt x="7504236" y="17210827"/>
                      <a:pt x="7505365" y="17218942"/>
                    </a:cubicBezTo>
                    <a:lnTo>
                      <a:pt x="7568371" y="17660056"/>
                    </a:lnTo>
                    <a:lnTo>
                      <a:pt x="7635752" y="18468552"/>
                    </a:lnTo>
                    <a:cubicBezTo>
                      <a:pt x="7636560" y="18478373"/>
                      <a:pt x="7633222" y="18488086"/>
                      <a:pt x="7626548" y="18495337"/>
                    </a:cubicBezTo>
                    <a:cubicBezTo>
                      <a:pt x="7619874" y="18502587"/>
                      <a:pt x="7610470" y="18506716"/>
                      <a:pt x="7600615" y="18506722"/>
                    </a:cubicBezTo>
                    <a:lnTo>
                      <a:pt x="7546781" y="18506722"/>
                    </a:lnTo>
                    <a:cubicBezTo>
                      <a:pt x="7477799" y="18506730"/>
                      <a:pt x="7418922" y="18456866"/>
                      <a:pt x="7407575" y="18388824"/>
                    </a:cubicBezTo>
                    <a:lnTo>
                      <a:pt x="7293204" y="17701824"/>
                    </a:lnTo>
                    <a:cubicBezTo>
                      <a:pt x="7291864" y="17693922"/>
                      <a:pt x="7280575" y="17693922"/>
                      <a:pt x="7279235" y="17701824"/>
                    </a:cubicBezTo>
                    <a:lnTo>
                      <a:pt x="7164794" y="18388824"/>
                    </a:lnTo>
                    <a:cubicBezTo>
                      <a:pt x="7153442" y="18456892"/>
                      <a:pt x="7094525" y="18506765"/>
                      <a:pt x="7025517" y="18506722"/>
                    </a:cubicBezTo>
                    <a:lnTo>
                      <a:pt x="6971683" y="18506722"/>
                    </a:lnTo>
                    <a:cubicBezTo>
                      <a:pt x="6961828" y="18506716"/>
                      <a:pt x="6952424" y="18502587"/>
                      <a:pt x="6945750" y="18495337"/>
                    </a:cubicBezTo>
                    <a:cubicBezTo>
                      <a:pt x="6939076" y="18488086"/>
                      <a:pt x="6935738" y="18478373"/>
                      <a:pt x="6936546" y="18468552"/>
                    </a:cubicBezTo>
                    <a:lnTo>
                      <a:pt x="7003927" y="17660056"/>
                    </a:lnTo>
                    <a:lnTo>
                      <a:pt x="7066933" y="17218942"/>
                    </a:lnTo>
                    <a:moveTo>
                      <a:pt x="8619649" y="16248945"/>
                    </a:moveTo>
                    <a:cubicBezTo>
                      <a:pt x="8502748" y="16248945"/>
                      <a:pt x="8407982" y="16343711"/>
                      <a:pt x="8407982" y="16460611"/>
                    </a:cubicBezTo>
                    <a:lnTo>
                      <a:pt x="8407982" y="16531167"/>
                    </a:lnTo>
                    <a:cubicBezTo>
                      <a:pt x="8407982" y="16648066"/>
                      <a:pt x="8502748" y="16742833"/>
                      <a:pt x="8619649" y="16742833"/>
                    </a:cubicBezTo>
                    <a:cubicBezTo>
                      <a:pt x="8736550" y="16742833"/>
                      <a:pt x="8831316" y="16648066"/>
                      <a:pt x="8831316" y="16531167"/>
                    </a:cubicBezTo>
                    <a:lnTo>
                      <a:pt x="8831316" y="16460611"/>
                    </a:lnTo>
                    <a:cubicBezTo>
                      <a:pt x="8831316" y="16343711"/>
                      <a:pt x="8736550" y="16248945"/>
                      <a:pt x="8619649" y="16248945"/>
                    </a:cubicBezTo>
                    <a:moveTo>
                      <a:pt x="8400433" y="17218942"/>
                    </a:moveTo>
                    <a:cubicBezTo>
                      <a:pt x="8401632" y="17210827"/>
                      <a:pt x="8390203" y="17207652"/>
                      <a:pt x="8387028" y="17215202"/>
                    </a:cubicBezTo>
                    <a:lnTo>
                      <a:pt x="8233004" y="17574542"/>
                    </a:lnTo>
                    <a:cubicBezTo>
                      <a:pt x="8210748" y="17626463"/>
                      <a:pt x="8159672" y="17660105"/>
                      <a:pt x="8103182" y="17660056"/>
                    </a:cubicBezTo>
                    <a:lnTo>
                      <a:pt x="8038130" y="17660056"/>
                    </a:lnTo>
                    <a:cubicBezTo>
                      <a:pt x="8026266" y="17660067"/>
                      <a:pt x="8015191" y="17654112"/>
                      <a:pt x="8008655" y="17644209"/>
                    </a:cubicBezTo>
                    <a:cubicBezTo>
                      <a:pt x="8002120" y="17634307"/>
                      <a:pt x="8001000" y="17621782"/>
                      <a:pt x="8005675" y="17610877"/>
                    </a:cubicBezTo>
                    <a:lnTo>
                      <a:pt x="8196316" y="17166167"/>
                    </a:lnTo>
                    <a:lnTo>
                      <a:pt x="8266448" y="16990765"/>
                    </a:lnTo>
                    <a:cubicBezTo>
                      <a:pt x="8309318" y="16883627"/>
                      <a:pt x="8413094" y="16813380"/>
                      <a:pt x="8528491" y="16813388"/>
                    </a:cubicBezTo>
                    <a:lnTo>
                      <a:pt x="8710807" y="16813388"/>
                    </a:lnTo>
                    <a:cubicBezTo>
                      <a:pt x="8826204" y="16813380"/>
                      <a:pt x="8929980" y="16883627"/>
                      <a:pt x="8972850" y="16990765"/>
                    </a:cubicBezTo>
                    <a:lnTo>
                      <a:pt x="9042982" y="17166167"/>
                    </a:lnTo>
                    <a:lnTo>
                      <a:pt x="9233553" y="17610877"/>
                    </a:lnTo>
                    <a:cubicBezTo>
                      <a:pt x="9238228" y="17621782"/>
                      <a:pt x="9237107" y="17634307"/>
                      <a:pt x="9230572" y="17644209"/>
                    </a:cubicBezTo>
                    <a:cubicBezTo>
                      <a:pt x="9224037" y="17654112"/>
                      <a:pt x="9212962" y="17660067"/>
                      <a:pt x="9201097" y="17660056"/>
                    </a:cubicBezTo>
                    <a:lnTo>
                      <a:pt x="9136045" y="17660056"/>
                    </a:lnTo>
                    <a:cubicBezTo>
                      <a:pt x="9079607" y="17660050"/>
                      <a:pt x="9028601" y="17626414"/>
                      <a:pt x="9006364" y="17574542"/>
                    </a:cubicBezTo>
                    <a:lnTo>
                      <a:pt x="8852341" y="17215202"/>
                    </a:lnTo>
                    <a:cubicBezTo>
                      <a:pt x="8849095" y="17207652"/>
                      <a:pt x="8837736" y="17210827"/>
                      <a:pt x="8838865" y="17218942"/>
                    </a:cubicBezTo>
                    <a:lnTo>
                      <a:pt x="8901871" y="17660056"/>
                    </a:lnTo>
                    <a:lnTo>
                      <a:pt x="8969252" y="18468552"/>
                    </a:lnTo>
                    <a:cubicBezTo>
                      <a:pt x="8970060" y="18478373"/>
                      <a:pt x="8966722" y="18488086"/>
                      <a:pt x="8960048" y="18495337"/>
                    </a:cubicBezTo>
                    <a:cubicBezTo>
                      <a:pt x="8953374" y="18502587"/>
                      <a:pt x="8943970" y="18506716"/>
                      <a:pt x="8934115" y="18506722"/>
                    </a:cubicBezTo>
                    <a:lnTo>
                      <a:pt x="8880281" y="18506722"/>
                    </a:lnTo>
                    <a:cubicBezTo>
                      <a:pt x="8811299" y="18506730"/>
                      <a:pt x="8752422" y="18456866"/>
                      <a:pt x="8741075" y="18388824"/>
                    </a:cubicBezTo>
                    <a:lnTo>
                      <a:pt x="8626704" y="17701824"/>
                    </a:lnTo>
                    <a:cubicBezTo>
                      <a:pt x="8625364" y="17693922"/>
                      <a:pt x="8614075" y="17693922"/>
                      <a:pt x="8612735" y="17701824"/>
                    </a:cubicBezTo>
                    <a:lnTo>
                      <a:pt x="8498294" y="18388824"/>
                    </a:lnTo>
                    <a:cubicBezTo>
                      <a:pt x="8486942" y="18456892"/>
                      <a:pt x="8428025" y="18506765"/>
                      <a:pt x="8359017" y="18506722"/>
                    </a:cubicBezTo>
                    <a:lnTo>
                      <a:pt x="8305183" y="18506722"/>
                    </a:lnTo>
                    <a:cubicBezTo>
                      <a:pt x="8295328" y="18506716"/>
                      <a:pt x="8285924" y="18502587"/>
                      <a:pt x="8279250" y="18495337"/>
                    </a:cubicBezTo>
                    <a:cubicBezTo>
                      <a:pt x="8272576" y="18488086"/>
                      <a:pt x="8269238" y="18478373"/>
                      <a:pt x="8270046" y="18468552"/>
                    </a:cubicBezTo>
                    <a:lnTo>
                      <a:pt x="8337427" y="17660056"/>
                    </a:lnTo>
                    <a:lnTo>
                      <a:pt x="8400433" y="17218942"/>
                    </a:lnTo>
                    <a:moveTo>
                      <a:pt x="9953149" y="16248945"/>
                    </a:moveTo>
                    <a:cubicBezTo>
                      <a:pt x="9836248" y="16248945"/>
                      <a:pt x="9741482" y="16343711"/>
                      <a:pt x="9741482" y="16460611"/>
                    </a:cubicBezTo>
                    <a:lnTo>
                      <a:pt x="9741482" y="16531167"/>
                    </a:lnTo>
                    <a:cubicBezTo>
                      <a:pt x="9741482" y="16648066"/>
                      <a:pt x="9836248" y="16742833"/>
                      <a:pt x="9953149" y="16742833"/>
                    </a:cubicBezTo>
                    <a:cubicBezTo>
                      <a:pt x="10070050" y="16742833"/>
                      <a:pt x="10164816" y="16648066"/>
                      <a:pt x="10164816" y="16531167"/>
                    </a:cubicBezTo>
                    <a:lnTo>
                      <a:pt x="10164816" y="16460611"/>
                    </a:lnTo>
                    <a:cubicBezTo>
                      <a:pt x="10164816" y="16343711"/>
                      <a:pt x="10070050" y="16248945"/>
                      <a:pt x="9953149" y="16248945"/>
                    </a:cubicBezTo>
                    <a:moveTo>
                      <a:pt x="9733933" y="17218942"/>
                    </a:moveTo>
                    <a:cubicBezTo>
                      <a:pt x="9735132" y="17210827"/>
                      <a:pt x="9723703" y="17207652"/>
                      <a:pt x="9720528" y="17215202"/>
                    </a:cubicBezTo>
                    <a:lnTo>
                      <a:pt x="9566504" y="17574542"/>
                    </a:lnTo>
                    <a:cubicBezTo>
                      <a:pt x="9544248" y="17626463"/>
                      <a:pt x="9493172" y="17660105"/>
                      <a:pt x="9436682" y="17660056"/>
                    </a:cubicBezTo>
                    <a:lnTo>
                      <a:pt x="9371630" y="17660056"/>
                    </a:lnTo>
                    <a:cubicBezTo>
                      <a:pt x="9359766" y="17660067"/>
                      <a:pt x="9348691" y="17654112"/>
                      <a:pt x="9342155" y="17644209"/>
                    </a:cubicBezTo>
                    <a:cubicBezTo>
                      <a:pt x="9335620" y="17634307"/>
                      <a:pt x="9334500" y="17621782"/>
                      <a:pt x="9339175" y="17610877"/>
                    </a:cubicBezTo>
                    <a:lnTo>
                      <a:pt x="9529816" y="17166167"/>
                    </a:lnTo>
                    <a:lnTo>
                      <a:pt x="9599948" y="16990765"/>
                    </a:lnTo>
                    <a:cubicBezTo>
                      <a:pt x="9642818" y="16883627"/>
                      <a:pt x="9746594" y="16813380"/>
                      <a:pt x="9861991" y="16813388"/>
                    </a:cubicBezTo>
                    <a:lnTo>
                      <a:pt x="10044307" y="16813388"/>
                    </a:lnTo>
                    <a:cubicBezTo>
                      <a:pt x="10159704" y="16813380"/>
                      <a:pt x="10263480" y="16883627"/>
                      <a:pt x="10306350" y="16990765"/>
                    </a:cubicBezTo>
                    <a:lnTo>
                      <a:pt x="10376482" y="17166167"/>
                    </a:lnTo>
                    <a:lnTo>
                      <a:pt x="10567053" y="17610877"/>
                    </a:lnTo>
                    <a:cubicBezTo>
                      <a:pt x="10571728" y="17621782"/>
                      <a:pt x="10570607" y="17634307"/>
                      <a:pt x="10564072" y="17644209"/>
                    </a:cubicBezTo>
                    <a:cubicBezTo>
                      <a:pt x="10557537" y="17654112"/>
                      <a:pt x="10546462" y="17660067"/>
                      <a:pt x="10534597" y="17660056"/>
                    </a:cubicBezTo>
                    <a:lnTo>
                      <a:pt x="10469545" y="17660056"/>
                    </a:lnTo>
                    <a:cubicBezTo>
                      <a:pt x="10413107" y="17660050"/>
                      <a:pt x="10362101" y="17626414"/>
                      <a:pt x="10339864" y="17574542"/>
                    </a:cubicBezTo>
                    <a:lnTo>
                      <a:pt x="10185841" y="17215202"/>
                    </a:lnTo>
                    <a:cubicBezTo>
                      <a:pt x="10182595" y="17207652"/>
                      <a:pt x="10171236" y="17210827"/>
                      <a:pt x="10172365" y="17218942"/>
                    </a:cubicBezTo>
                    <a:lnTo>
                      <a:pt x="10235371" y="17660056"/>
                    </a:lnTo>
                    <a:lnTo>
                      <a:pt x="10302752" y="18468552"/>
                    </a:lnTo>
                    <a:cubicBezTo>
                      <a:pt x="10303560" y="18478373"/>
                      <a:pt x="10300222" y="18488086"/>
                      <a:pt x="10293548" y="18495337"/>
                    </a:cubicBezTo>
                    <a:cubicBezTo>
                      <a:pt x="10286874" y="18502587"/>
                      <a:pt x="10277470" y="18506716"/>
                      <a:pt x="10267615" y="18506722"/>
                    </a:cubicBezTo>
                    <a:lnTo>
                      <a:pt x="10213781" y="18506722"/>
                    </a:lnTo>
                    <a:cubicBezTo>
                      <a:pt x="10144799" y="18506730"/>
                      <a:pt x="10085922" y="18456866"/>
                      <a:pt x="10074575" y="18388824"/>
                    </a:cubicBezTo>
                    <a:lnTo>
                      <a:pt x="9960204" y="17701824"/>
                    </a:lnTo>
                    <a:cubicBezTo>
                      <a:pt x="9958864" y="17693922"/>
                      <a:pt x="9947575" y="17693922"/>
                      <a:pt x="9946235" y="17701824"/>
                    </a:cubicBezTo>
                    <a:lnTo>
                      <a:pt x="9831794" y="18388824"/>
                    </a:lnTo>
                    <a:cubicBezTo>
                      <a:pt x="9820442" y="18456892"/>
                      <a:pt x="9761525" y="18506765"/>
                      <a:pt x="9692517" y="18506722"/>
                    </a:cubicBezTo>
                    <a:lnTo>
                      <a:pt x="9638683" y="18506722"/>
                    </a:lnTo>
                    <a:cubicBezTo>
                      <a:pt x="9628828" y="18506716"/>
                      <a:pt x="9619424" y="18502587"/>
                      <a:pt x="9612750" y="18495337"/>
                    </a:cubicBezTo>
                    <a:cubicBezTo>
                      <a:pt x="9606076" y="18488086"/>
                      <a:pt x="9602738" y="18478373"/>
                      <a:pt x="9603546" y="18468552"/>
                    </a:cubicBezTo>
                    <a:lnTo>
                      <a:pt x="9670927" y="17660056"/>
                    </a:lnTo>
                    <a:lnTo>
                      <a:pt x="9733933" y="17218942"/>
                    </a:lnTo>
                    <a:moveTo>
                      <a:pt x="11286649" y="16248945"/>
                    </a:moveTo>
                    <a:cubicBezTo>
                      <a:pt x="11169748" y="16248945"/>
                      <a:pt x="11074982" y="16343711"/>
                      <a:pt x="11074982" y="16460611"/>
                    </a:cubicBezTo>
                    <a:lnTo>
                      <a:pt x="11074982" y="16531167"/>
                    </a:lnTo>
                    <a:cubicBezTo>
                      <a:pt x="11074982" y="16648066"/>
                      <a:pt x="11169748" y="16742833"/>
                      <a:pt x="11286649" y="16742833"/>
                    </a:cubicBezTo>
                    <a:cubicBezTo>
                      <a:pt x="11403550" y="16742833"/>
                      <a:pt x="11498316" y="16648066"/>
                      <a:pt x="11498316" y="16531167"/>
                    </a:cubicBezTo>
                    <a:lnTo>
                      <a:pt x="11498316" y="16460611"/>
                    </a:lnTo>
                    <a:cubicBezTo>
                      <a:pt x="11498316" y="16343711"/>
                      <a:pt x="11403550" y="16248945"/>
                      <a:pt x="11286649" y="16248945"/>
                    </a:cubicBezTo>
                    <a:moveTo>
                      <a:pt x="11067433" y="17218942"/>
                    </a:moveTo>
                    <a:cubicBezTo>
                      <a:pt x="11068632" y="17210827"/>
                      <a:pt x="11057203" y="17207652"/>
                      <a:pt x="11054028" y="17215202"/>
                    </a:cubicBezTo>
                    <a:lnTo>
                      <a:pt x="10900004" y="17574542"/>
                    </a:lnTo>
                    <a:cubicBezTo>
                      <a:pt x="10877748" y="17626463"/>
                      <a:pt x="10826672" y="17660105"/>
                      <a:pt x="10770182" y="17660056"/>
                    </a:cubicBezTo>
                    <a:lnTo>
                      <a:pt x="10705130" y="17660056"/>
                    </a:lnTo>
                    <a:cubicBezTo>
                      <a:pt x="10693266" y="17660067"/>
                      <a:pt x="10682191" y="17654112"/>
                      <a:pt x="10675655" y="17644209"/>
                    </a:cubicBezTo>
                    <a:cubicBezTo>
                      <a:pt x="10669120" y="17634307"/>
                      <a:pt x="10668000" y="17621782"/>
                      <a:pt x="10672675" y="17610877"/>
                    </a:cubicBezTo>
                    <a:lnTo>
                      <a:pt x="10863316" y="17166167"/>
                    </a:lnTo>
                    <a:lnTo>
                      <a:pt x="10933448" y="16990765"/>
                    </a:lnTo>
                    <a:cubicBezTo>
                      <a:pt x="10976318" y="16883627"/>
                      <a:pt x="11080094" y="16813380"/>
                      <a:pt x="11195491" y="16813388"/>
                    </a:cubicBezTo>
                    <a:lnTo>
                      <a:pt x="11377807" y="16813388"/>
                    </a:lnTo>
                    <a:cubicBezTo>
                      <a:pt x="11493204" y="16813380"/>
                      <a:pt x="11596980" y="16883627"/>
                      <a:pt x="11639850" y="16990765"/>
                    </a:cubicBezTo>
                    <a:lnTo>
                      <a:pt x="11709982" y="17166167"/>
                    </a:lnTo>
                    <a:lnTo>
                      <a:pt x="11900553" y="17610877"/>
                    </a:lnTo>
                    <a:cubicBezTo>
                      <a:pt x="11905228" y="17621782"/>
                      <a:pt x="11904107" y="17634307"/>
                      <a:pt x="11897572" y="17644209"/>
                    </a:cubicBezTo>
                    <a:cubicBezTo>
                      <a:pt x="11891037" y="17654112"/>
                      <a:pt x="11879962" y="17660067"/>
                      <a:pt x="11868097" y="17660056"/>
                    </a:cubicBezTo>
                    <a:lnTo>
                      <a:pt x="11803045" y="17660056"/>
                    </a:lnTo>
                    <a:cubicBezTo>
                      <a:pt x="11746607" y="17660050"/>
                      <a:pt x="11695601" y="17626414"/>
                      <a:pt x="11673364" y="17574542"/>
                    </a:cubicBezTo>
                    <a:lnTo>
                      <a:pt x="11519341" y="17215202"/>
                    </a:lnTo>
                    <a:cubicBezTo>
                      <a:pt x="11516095" y="17207652"/>
                      <a:pt x="11504736" y="17210827"/>
                      <a:pt x="11505865" y="17218942"/>
                    </a:cubicBezTo>
                    <a:lnTo>
                      <a:pt x="11568871" y="17660056"/>
                    </a:lnTo>
                    <a:lnTo>
                      <a:pt x="11636252" y="18468552"/>
                    </a:lnTo>
                    <a:cubicBezTo>
                      <a:pt x="11637060" y="18478373"/>
                      <a:pt x="11633722" y="18488086"/>
                      <a:pt x="11627048" y="18495337"/>
                    </a:cubicBezTo>
                    <a:cubicBezTo>
                      <a:pt x="11620374" y="18502587"/>
                      <a:pt x="11610970" y="18506716"/>
                      <a:pt x="11601115" y="18506722"/>
                    </a:cubicBezTo>
                    <a:lnTo>
                      <a:pt x="11547281" y="18506722"/>
                    </a:lnTo>
                    <a:cubicBezTo>
                      <a:pt x="11478299" y="18506730"/>
                      <a:pt x="11419422" y="18456866"/>
                      <a:pt x="11408075" y="18388824"/>
                    </a:cubicBezTo>
                    <a:lnTo>
                      <a:pt x="11293704" y="17701824"/>
                    </a:lnTo>
                    <a:cubicBezTo>
                      <a:pt x="11292364" y="17693922"/>
                      <a:pt x="11281075" y="17693922"/>
                      <a:pt x="11279735" y="17701824"/>
                    </a:cubicBezTo>
                    <a:lnTo>
                      <a:pt x="11165294" y="18388824"/>
                    </a:lnTo>
                    <a:cubicBezTo>
                      <a:pt x="11153942" y="18456892"/>
                      <a:pt x="11095025" y="18506765"/>
                      <a:pt x="11026017" y="18506722"/>
                    </a:cubicBezTo>
                    <a:lnTo>
                      <a:pt x="10972183" y="18506722"/>
                    </a:lnTo>
                    <a:cubicBezTo>
                      <a:pt x="10962328" y="18506716"/>
                      <a:pt x="10952924" y="18502587"/>
                      <a:pt x="10946250" y="18495337"/>
                    </a:cubicBezTo>
                    <a:cubicBezTo>
                      <a:pt x="10939576" y="18488086"/>
                      <a:pt x="10936238" y="18478373"/>
                      <a:pt x="10937046" y="18468552"/>
                    </a:cubicBezTo>
                    <a:lnTo>
                      <a:pt x="11004427" y="17660056"/>
                    </a:lnTo>
                    <a:lnTo>
                      <a:pt x="11067433" y="17218942"/>
                    </a:lnTo>
                    <a:moveTo>
                      <a:pt x="12620149" y="16248945"/>
                    </a:moveTo>
                    <a:cubicBezTo>
                      <a:pt x="12503248" y="16248945"/>
                      <a:pt x="12408482" y="16343711"/>
                      <a:pt x="12408482" y="16460611"/>
                    </a:cubicBezTo>
                    <a:lnTo>
                      <a:pt x="12408482" y="16531167"/>
                    </a:lnTo>
                    <a:cubicBezTo>
                      <a:pt x="12408482" y="16648066"/>
                      <a:pt x="12503248" y="16742833"/>
                      <a:pt x="12620149" y="16742833"/>
                    </a:cubicBezTo>
                    <a:cubicBezTo>
                      <a:pt x="12737050" y="16742833"/>
                      <a:pt x="12831816" y="16648066"/>
                      <a:pt x="12831816" y="16531167"/>
                    </a:cubicBezTo>
                    <a:lnTo>
                      <a:pt x="12831816" y="16460611"/>
                    </a:lnTo>
                    <a:cubicBezTo>
                      <a:pt x="12831816" y="16343711"/>
                      <a:pt x="12737050" y="16248945"/>
                      <a:pt x="12620149" y="16248945"/>
                    </a:cubicBezTo>
                    <a:moveTo>
                      <a:pt x="12400933" y="17218942"/>
                    </a:moveTo>
                    <a:cubicBezTo>
                      <a:pt x="12402132" y="17210827"/>
                      <a:pt x="12390703" y="17207652"/>
                      <a:pt x="12387528" y="17215202"/>
                    </a:cubicBezTo>
                    <a:lnTo>
                      <a:pt x="12233504" y="17574542"/>
                    </a:lnTo>
                    <a:cubicBezTo>
                      <a:pt x="12211248" y="17626463"/>
                      <a:pt x="12160172" y="17660105"/>
                      <a:pt x="12103682" y="17660056"/>
                    </a:cubicBezTo>
                    <a:lnTo>
                      <a:pt x="12038630" y="17660056"/>
                    </a:lnTo>
                    <a:cubicBezTo>
                      <a:pt x="12026766" y="17660067"/>
                      <a:pt x="12015691" y="17654112"/>
                      <a:pt x="12009155" y="17644209"/>
                    </a:cubicBezTo>
                    <a:cubicBezTo>
                      <a:pt x="12002620" y="17634307"/>
                      <a:pt x="12001500" y="17621782"/>
                      <a:pt x="12006175" y="17610877"/>
                    </a:cubicBezTo>
                    <a:lnTo>
                      <a:pt x="12196816" y="17166167"/>
                    </a:lnTo>
                    <a:lnTo>
                      <a:pt x="12266948" y="16990765"/>
                    </a:lnTo>
                    <a:cubicBezTo>
                      <a:pt x="12309818" y="16883627"/>
                      <a:pt x="12413594" y="16813380"/>
                      <a:pt x="12528991" y="16813388"/>
                    </a:cubicBezTo>
                    <a:lnTo>
                      <a:pt x="12711307" y="16813388"/>
                    </a:lnTo>
                    <a:cubicBezTo>
                      <a:pt x="12826704" y="16813380"/>
                      <a:pt x="12930480" y="16883627"/>
                      <a:pt x="12973350" y="16990765"/>
                    </a:cubicBezTo>
                    <a:lnTo>
                      <a:pt x="13043483" y="17166167"/>
                    </a:lnTo>
                    <a:lnTo>
                      <a:pt x="13234053" y="17610877"/>
                    </a:lnTo>
                    <a:cubicBezTo>
                      <a:pt x="13238727" y="17621782"/>
                      <a:pt x="13237607" y="17634307"/>
                      <a:pt x="13231073" y="17644209"/>
                    </a:cubicBezTo>
                    <a:cubicBezTo>
                      <a:pt x="13224537" y="17654112"/>
                      <a:pt x="13213462" y="17660067"/>
                      <a:pt x="13201597" y="17660056"/>
                    </a:cubicBezTo>
                    <a:lnTo>
                      <a:pt x="13136545" y="17660056"/>
                    </a:lnTo>
                    <a:cubicBezTo>
                      <a:pt x="13080107" y="17660050"/>
                      <a:pt x="13029101" y="17626414"/>
                      <a:pt x="13006863" y="17574542"/>
                    </a:cubicBezTo>
                    <a:lnTo>
                      <a:pt x="12852841" y="17215202"/>
                    </a:lnTo>
                    <a:cubicBezTo>
                      <a:pt x="12849595" y="17207652"/>
                      <a:pt x="12838236" y="17210827"/>
                      <a:pt x="12839365" y="17218942"/>
                    </a:cubicBezTo>
                    <a:lnTo>
                      <a:pt x="12902371" y="17660056"/>
                    </a:lnTo>
                    <a:lnTo>
                      <a:pt x="12969752" y="18468552"/>
                    </a:lnTo>
                    <a:cubicBezTo>
                      <a:pt x="12970560" y="18478373"/>
                      <a:pt x="12967222" y="18488086"/>
                      <a:pt x="12960548" y="18495337"/>
                    </a:cubicBezTo>
                    <a:cubicBezTo>
                      <a:pt x="12953874" y="18502587"/>
                      <a:pt x="12944470" y="18506716"/>
                      <a:pt x="12934615" y="18506722"/>
                    </a:cubicBezTo>
                    <a:lnTo>
                      <a:pt x="12880781" y="18506722"/>
                    </a:lnTo>
                    <a:cubicBezTo>
                      <a:pt x="12811799" y="18506730"/>
                      <a:pt x="12752922" y="18456866"/>
                      <a:pt x="12741575" y="18388824"/>
                    </a:cubicBezTo>
                    <a:lnTo>
                      <a:pt x="12627204" y="17701824"/>
                    </a:lnTo>
                    <a:cubicBezTo>
                      <a:pt x="12625864" y="17693922"/>
                      <a:pt x="12614575" y="17693922"/>
                      <a:pt x="12613235" y="17701824"/>
                    </a:cubicBezTo>
                    <a:lnTo>
                      <a:pt x="12498794" y="18388824"/>
                    </a:lnTo>
                    <a:cubicBezTo>
                      <a:pt x="12487442" y="18456892"/>
                      <a:pt x="12428525" y="18506765"/>
                      <a:pt x="12359517" y="18506722"/>
                    </a:cubicBezTo>
                    <a:lnTo>
                      <a:pt x="12305683" y="18506722"/>
                    </a:lnTo>
                    <a:cubicBezTo>
                      <a:pt x="12295828" y="18506716"/>
                      <a:pt x="12286424" y="18502587"/>
                      <a:pt x="12279750" y="18495337"/>
                    </a:cubicBezTo>
                    <a:cubicBezTo>
                      <a:pt x="12273076" y="18488086"/>
                      <a:pt x="12269738" y="18478373"/>
                      <a:pt x="12270546" y="18468552"/>
                    </a:cubicBezTo>
                    <a:lnTo>
                      <a:pt x="12337927" y="17660056"/>
                    </a:lnTo>
                    <a:lnTo>
                      <a:pt x="12400933" y="17218942"/>
                    </a:lnTo>
                    <a:moveTo>
                      <a:pt x="618649" y="18570222"/>
                    </a:moveTo>
                    <a:cubicBezTo>
                      <a:pt x="501749" y="18570222"/>
                      <a:pt x="406982" y="18664988"/>
                      <a:pt x="406982" y="18781888"/>
                    </a:cubicBezTo>
                    <a:lnTo>
                      <a:pt x="406982" y="18852445"/>
                    </a:lnTo>
                    <a:cubicBezTo>
                      <a:pt x="406982" y="18969345"/>
                      <a:pt x="501749" y="19064111"/>
                      <a:pt x="618649" y="19064111"/>
                    </a:cubicBezTo>
                    <a:cubicBezTo>
                      <a:pt x="735549" y="19064111"/>
                      <a:pt x="830316" y="18969345"/>
                      <a:pt x="830316" y="18852445"/>
                    </a:cubicBezTo>
                    <a:lnTo>
                      <a:pt x="830316" y="18781888"/>
                    </a:lnTo>
                    <a:cubicBezTo>
                      <a:pt x="830316" y="18664988"/>
                      <a:pt x="735549" y="18570222"/>
                      <a:pt x="618649" y="18570222"/>
                    </a:cubicBezTo>
                    <a:moveTo>
                      <a:pt x="399433" y="19540220"/>
                    </a:moveTo>
                    <a:cubicBezTo>
                      <a:pt x="400632" y="19532106"/>
                      <a:pt x="389202" y="19528931"/>
                      <a:pt x="386027" y="19536481"/>
                    </a:cubicBezTo>
                    <a:lnTo>
                      <a:pt x="232005" y="19895820"/>
                    </a:lnTo>
                    <a:cubicBezTo>
                      <a:pt x="209748" y="19947739"/>
                      <a:pt x="158672" y="19981384"/>
                      <a:pt x="102182" y="19981333"/>
                    </a:cubicBezTo>
                    <a:lnTo>
                      <a:pt x="37130" y="19981333"/>
                    </a:lnTo>
                    <a:cubicBezTo>
                      <a:pt x="25266" y="19981344"/>
                      <a:pt x="14190" y="19975389"/>
                      <a:pt x="7655" y="19965487"/>
                    </a:cubicBezTo>
                    <a:cubicBezTo>
                      <a:pt x="1120" y="19955586"/>
                      <a:pt x="0" y="19943061"/>
                      <a:pt x="4675" y="19932156"/>
                    </a:cubicBezTo>
                    <a:lnTo>
                      <a:pt x="195316" y="19487445"/>
                    </a:lnTo>
                    <a:lnTo>
                      <a:pt x="265448" y="19312043"/>
                    </a:lnTo>
                    <a:cubicBezTo>
                      <a:pt x="308318" y="19204906"/>
                      <a:pt x="412094" y="19134659"/>
                      <a:pt x="527491" y="19134667"/>
                    </a:cubicBezTo>
                    <a:lnTo>
                      <a:pt x="709807" y="19134667"/>
                    </a:lnTo>
                    <a:cubicBezTo>
                      <a:pt x="825204" y="19134659"/>
                      <a:pt x="928980" y="19204906"/>
                      <a:pt x="971850" y="19312043"/>
                    </a:cubicBezTo>
                    <a:lnTo>
                      <a:pt x="1041982" y="19487445"/>
                    </a:lnTo>
                    <a:lnTo>
                      <a:pt x="1232553" y="19932156"/>
                    </a:lnTo>
                    <a:cubicBezTo>
                      <a:pt x="1237228" y="19943061"/>
                      <a:pt x="1236108" y="19955586"/>
                      <a:pt x="1229572" y="19965487"/>
                    </a:cubicBezTo>
                    <a:cubicBezTo>
                      <a:pt x="1223037" y="19975389"/>
                      <a:pt x="1211962" y="19981344"/>
                      <a:pt x="1200097" y="19981333"/>
                    </a:cubicBezTo>
                    <a:lnTo>
                      <a:pt x="1135045" y="19981333"/>
                    </a:lnTo>
                    <a:cubicBezTo>
                      <a:pt x="1078607" y="19981327"/>
                      <a:pt x="1027601" y="19947693"/>
                      <a:pt x="1005364" y="19895820"/>
                    </a:cubicBezTo>
                    <a:lnTo>
                      <a:pt x="851341" y="19536481"/>
                    </a:lnTo>
                    <a:cubicBezTo>
                      <a:pt x="848096" y="19528931"/>
                      <a:pt x="836736" y="19532106"/>
                      <a:pt x="837865" y="19540220"/>
                    </a:cubicBezTo>
                    <a:lnTo>
                      <a:pt x="900871" y="19981333"/>
                    </a:lnTo>
                    <a:lnTo>
                      <a:pt x="968252" y="20789829"/>
                    </a:lnTo>
                    <a:cubicBezTo>
                      <a:pt x="969060" y="20799652"/>
                      <a:pt x="965723" y="20809363"/>
                      <a:pt x="959048" y="20816615"/>
                    </a:cubicBezTo>
                    <a:cubicBezTo>
                      <a:pt x="952374" y="20823866"/>
                      <a:pt x="942970" y="20827994"/>
                      <a:pt x="933115" y="20828000"/>
                    </a:cubicBezTo>
                    <a:lnTo>
                      <a:pt x="879281" y="20828000"/>
                    </a:lnTo>
                    <a:cubicBezTo>
                      <a:pt x="810300" y="20828008"/>
                      <a:pt x="751423" y="20778143"/>
                      <a:pt x="740075" y="20710102"/>
                    </a:cubicBezTo>
                    <a:lnTo>
                      <a:pt x="625705" y="20023102"/>
                    </a:lnTo>
                    <a:cubicBezTo>
                      <a:pt x="624364" y="20015200"/>
                      <a:pt x="613075" y="20015200"/>
                      <a:pt x="611735" y="20023102"/>
                    </a:cubicBezTo>
                    <a:lnTo>
                      <a:pt x="497293" y="20710102"/>
                    </a:lnTo>
                    <a:cubicBezTo>
                      <a:pt x="485942" y="20778169"/>
                      <a:pt x="427025" y="20828042"/>
                      <a:pt x="358017" y="20828000"/>
                    </a:cubicBezTo>
                    <a:lnTo>
                      <a:pt x="304183" y="20828000"/>
                    </a:lnTo>
                    <a:cubicBezTo>
                      <a:pt x="294328" y="20827994"/>
                      <a:pt x="284924" y="20823866"/>
                      <a:pt x="278250" y="20816615"/>
                    </a:cubicBezTo>
                    <a:cubicBezTo>
                      <a:pt x="271575" y="20809363"/>
                      <a:pt x="268238" y="20799652"/>
                      <a:pt x="269046" y="20789829"/>
                    </a:cubicBezTo>
                    <a:lnTo>
                      <a:pt x="336427" y="19981333"/>
                    </a:lnTo>
                    <a:lnTo>
                      <a:pt x="399433" y="19540220"/>
                    </a:lnTo>
                    <a:moveTo>
                      <a:pt x="1952149" y="18570222"/>
                    </a:moveTo>
                    <a:cubicBezTo>
                      <a:pt x="1835249" y="18570222"/>
                      <a:pt x="1740482" y="18664988"/>
                      <a:pt x="1740482" y="18781888"/>
                    </a:cubicBezTo>
                    <a:lnTo>
                      <a:pt x="1740482" y="18852445"/>
                    </a:lnTo>
                    <a:cubicBezTo>
                      <a:pt x="1740482" y="18969345"/>
                      <a:pt x="1835249" y="19064111"/>
                      <a:pt x="1952149" y="19064111"/>
                    </a:cubicBezTo>
                    <a:cubicBezTo>
                      <a:pt x="2069049" y="19064111"/>
                      <a:pt x="2163816" y="18969345"/>
                      <a:pt x="2163816" y="18852445"/>
                    </a:cubicBezTo>
                    <a:lnTo>
                      <a:pt x="2163816" y="18781888"/>
                    </a:lnTo>
                    <a:cubicBezTo>
                      <a:pt x="2163816" y="18664988"/>
                      <a:pt x="2069049" y="18570222"/>
                      <a:pt x="1952149" y="18570222"/>
                    </a:cubicBezTo>
                    <a:moveTo>
                      <a:pt x="1732933" y="19540220"/>
                    </a:moveTo>
                    <a:cubicBezTo>
                      <a:pt x="1734132" y="19532106"/>
                      <a:pt x="1722702" y="19528931"/>
                      <a:pt x="1719527" y="19536481"/>
                    </a:cubicBezTo>
                    <a:lnTo>
                      <a:pt x="1565505" y="19895820"/>
                    </a:lnTo>
                    <a:cubicBezTo>
                      <a:pt x="1543248" y="19947739"/>
                      <a:pt x="1492172" y="19981384"/>
                      <a:pt x="1435682" y="19981333"/>
                    </a:cubicBezTo>
                    <a:lnTo>
                      <a:pt x="1370630" y="19981333"/>
                    </a:lnTo>
                    <a:cubicBezTo>
                      <a:pt x="1358766" y="19981344"/>
                      <a:pt x="1347690" y="19975389"/>
                      <a:pt x="1341155" y="19965487"/>
                    </a:cubicBezTo>
                    <a:cubicBezTo>
                      <a:pt x="1334620" y="19955586"/>
                      <a:pt x="1333500" y="19943061"/>
                      <a:pt x="1338175" y="19932156"/>
                    </a:cubicBezTo>
                    <a:lnTo>
                      <a:pt x="1528816" y="19487445"/>
                    </a:lnTo>
                    <a:lnTo>
                      <a:pt x="1598948" y="19312043"/>
                    </a:lnTo>
                    <a:cubicBezTo>
                      <a:pt x="1641818" y="19204906"/>
                      <a:pt x="1745595" y="19134659"/>
                      <a:pt x="1860991" y="19134667"/>
                    </a:cubicBezTo>
                    <a:lnTo>
                      <a:pt x="2043307" y="19134667"/>
                    </a:lnTo>
                    <a:cubicBezTo>
                      <a:pt x="2158703" y="19134659"/>
                      <a:pt x="2262480" y="19204906"/>
                      <a:pt x="2305350" y="19312043"/>
                    </a:cubicBezTo>
                    <a:lnTo>
                      <a:pt x="2375482" y="19487445"/>
                    </a:lnTo>
                    <a:lnTo>
                      <a:pt x="2566053" y="19932156"/>
                    </a:lnTo>
                    <a:cubicBezTo>
                      <a:pt x="2570728" y="19943061"/>
                      <a:pt x="2569608" y="19955586"/>
                      <a:pt x="2563072" y="19965487"/>
                    </a:cubicBezTo>
                    <a:cubicBezTo>
                      <a:pt x="2556537" y="19975389"/>
                      <a:pt x="2545462" y="19981344"/>
                      <a:pt x="2533597" y="19981333"/>
                    </a:cubicBezTo>
                    <a:lnTo>
                      <a:pt x="2468545" y="19981333"/>
                    </a:lnTo>
                    <a:cubicBezTo>
                      <a:pt x="2412107" y="19981327"/>
                      <a:pt x="2361101" y="19947693"/>
                      <a:pt x="2338864" y="19895820"/>
                    </a:cubicBezTo>
                    <a:lnTo>
                      <a:pt x="2184841" y="19536481"/>
                    </a:lnTo>
                    <a:cubicBezTo>
                      <a:pt x="2181596" y="19528931"/>
                      <a:pt x="2170236" y="19532106"/>
                      <a:pt x="2171365" y="19540220"/>
                    </a:cubicBezTo>
                    <a:lnTo>
                      <a:pt x="2234371" y="19981333"/>
                    </a:lnTo>
                    <a:lnTo>
                      <a:pt x="2301752" y="20789829"/>
                    </a:lnTo>
                    <a:cubicBezTo>
                      <a:pt x="2302560" y="20799652"/>
                      <a:pt x="2299223" y="20809363"/>
                      <a:pt x="2292548" y="20816615"/>
                    </a:cubicBezTo>
                    <a:cubicBezTo>
                      <a:pt x="2285874" y="20823866"/>
                      <a:pt x="2276470" y="20827994"/>
                      <a:pt x="2266615" y="20828000"/>
                    </a:cubicBezTo>
                    <a:lnTo>
                      <a:pt x="2212781" y="20828000"/>
                    </a:lnTo>
                    <a:cubicBezTo>
                      <a:pt x="2143800" y="20828008"/>
                      <a:pt x="2084923" y="20778143"/>
                      <a:pt x="2073575" y="20710102"/>
                    </a:cubicBezTo>
                    <a:lnTo>
                      <a:pt x="1959205" y="20023102"/>
                    </a:lnTo>
                    <a:cubicBezTo>
                      <a:pt x="1957864" y="20015200"/>
                      <a:pt x="1946575" y="20015200"/>
                      <a:pt x="1945234" y="20023102"/>
                    </a:cubicBezTo>
                    <a:lnTo>
                      <a:pt x="1830793" y="20710102"/>
                    </a:lnTo>
                    <a:cubicBezTo>
                      <a:pt x="1819442" y="20778169"/>
                      <a:pt x="1760525" y="20828042"/>
                      <a:pt x="1691517" y="20828000"/>
                    </a:cubicBezTo>
                    <a:lnTo>
                      <a:pt x="1637683" y="20828000"/>
                    </a:lnTo>
                    <a:cubicBezTo>
                      <a:pt x="1627828" y="20827994"/>
                      <a:pt x="1618424" y="20823866"/>
                      <a:pt x="1611750" y="20816615"/>
                    </a:cubicBezTo>
                    <a:cubicBezTo>
                      <a:pt x="1605075" y="20809363"/>
                      <a:pt x="1601738" y="20799652"/>
                      <a:pt x="1602546" y="20789829"/>
                    </a:cubicBezTo>
                    <a:lnTo>
                      <a:pt x="1669927" y="19981333"/>
                    </a:lnTo>
                    <a:lnTo>
                      <a:pt x="1732933" y="19540220"/>
                    </a:lnTo>
                    <a:moveTo>
                      <a:pt x="3285649" y="18570222"/>
                    </a:moveTo>
                    <a:cubicBezTo>
                      <a:pt x="3168749" y="18570222"/>
                      <a:pt x="3073982" y="18664988"/>
                      <a:pt x="3073982" y="18781888"/>
                    </a:cubicBezTo>
                    <a:lnTo>
                      <a:pt x="3073982" y="18852445"/>
                    </a:lnTo>
                    <a:cubicBezTo>
                      <a:pt x="3073982" y="18969345"/>
                      <a:pt x="3168749" y="19064111"/>
                      <a:pt x="3285649" y="19064111"/>
                    </a:cubicBezTo>
                    <a:cubicBezTo>
                      <a:pt x="3402549" y="19064111"/>
                      <a:pt x="3497316" y="18969345"/>
                      <a:pt x="3497316" y="18852445"/>
                    </a:cubicBezTo>
                    <a:lnTo>
                      <a:pt x="3497316" y="18781888"/>
                    </a:lnTo>
                    <a:cubicBezTo>
                      <a:pt x="3497316" y="18664988"/>
                      <a:pt x="3402549" y="18570222"/>
                      <a:pt x="3285649" y="18570222"/>
                    </a:cubicBezTo>
                    <a:moveTo>
                      <a:pt x="3066433" y="19540220"/>
                    </a:moveTo>
                    <a:cubicBezTo>
                      <a:pt x="3067632" y="19532106"/>
                      <a:pt x="3056202" y="19528931"/>
                      <a:pt x="3053027" y="19536481"/>
                    </a:cubicBezTo>
                    <a:lnTo>
                      <a:pt x="2899005" y="19895820"/>
                    </a:lnTo>
                    <a:cubicBezTo>
                      <a:pt x="2876748" y="19947739"/>
                      <a:pt x="2825672" y="19981384"/>
                      <a:pt x="2769182" y="19981333"/>
                    </a:cubicBezTo>
                    <a:lnTo>
                      <a:pt x="2704130" y="19981333"/>
                    </a:lnTo>
                    <a:cubicBezTo>
                      <a:pt x="2692266" y="19981344"/>
                      <a:pt x="2681190" y="19975389"/>
                      <a:pt x="2674655" y="19965487"/>
                    </a:cubicBezTo>
                    <a:cubicBezTo>
                      <a:pt x="2668120" y="19955586"/>
                      <a:pt x="2667000" y="19943061"/>
                      <a:pt x="2671675" y="19932156"/>
                    </a:cubicBezTo>
                    <a:lnTo>
                      <a:pt x="2862316" y="19487445"/>
                    </a:lnTo>
                    <a:lnTo>
                      <a:pt x="2932448" y="19312043"/>
                    </a:lnTo>
                    <a:cubicBezTo>
                      <a:pt x="2975318" y="19204906"/>
                      <a:pt x="3079095" y="19134659"/>
                      <a:pt x="3194491" y="19134667"/>
                    </a:cubicBezTo>
                    <a:lnTo>
                      <a:pt x="3376807" y="19134667"/>
                    </a:lnTo>
                    <a:cubicBezTo>
                      <a:pt x="3492203" y="19134659"/>
                      <a:pt x="3595980" y="19204906"/>
                      <a:pt x="3638850" y="19312043"/>
                    </a:cubicBezTo>
                    <a:lnTo>
                      <a:pt x="3708982" y="19487445"/>
                    </a:lnTo>
                    <a:lnTo>
                      <a:pt x="3899553" y="19932156"/>
                    </a:lnTo>
                    <a:cubicBezTo>
                      <a:pt x="3904228" y="19943061"/>
                      <a:pt x="3903107" y="19955586"/>
                      <a:pt x="3896572" y="19965487"/>
                    </a:cubicBezTo>
                    <a:cubicBezTo>
                      <a:pt x="3890037" y="19975389"/>
                      <a:pt x="3878962" y="19981344"/>
                      <a:pt x="3867097" y="19981333"/>
                    </a:cubicBezTo>
                    <a:lnTo>
                      <a:pt x="3802045" y="19981333"/>
                    </a:lnTo>
                    <a:cubicBezTo>
                      <a:pt x="3745607" y="19981327"/>
                      <a:pt x="3694601" y="19947693"/>
                      <a:pt x="3672364" y="19895820"/>
                    </a:cubicBezTo>
                    <a:lnTo>
                      <a:pt x="3518341" y="19536481"/>
                    </a:lnTo>
                    <a:cubicBezTo>
                      <a:pt x="3515096" y="19528931"/>
                      <a:pt x="3503736" y="19532106"/>
                      <a:pt x="3504865" y="19540220"/>
                    </a:cubicBezTo>
                    <a:lnTo>
                      <a:pt x="3567871" y="19981333"/>
                    </a:lnTo>
                    <a:lnTo>
                      <a:pt x="3635252" y="20789829"/>
                    </a:lnTo>
                    <a:cubicBezTo>
                      <a:pt x="3636060" y="20799652"/>
                      <a:pt x="3632723" y="20809363"/>
                      <a:pt x="3626048" y="20816615"/>
                    </a:cubicBezTo>
                    <a:cubicBezTo>
                      <a:pt x="3619374" y="20823866"/>
                      <a:pt x="3609970" y="20827994"/>
                      <a:pt x="3600115" y="20828000"/>
                    </a:cubicBezTo>
                    <a:lnTo>
                      <a:pt x="3546281" y="20828000"/>
                    </a:lnTo>
                    <a:cubicBezTo>
                      <a:pt x="3477299" y="20828008"/>
                      <a:pt x="3418423" y="20778143"/>
                      <a:pt x="3407075" y="20710102"/>
                    </a:cubicBezTo>
                    <a:lnTo>
                      <a:pt x="3292704" y="20023102"/>
                    </a:lnTo>
                    <a:cubicBezTo>
                      <a:pt x="3291364" y="20015200"/>
                      <a:pt x="3280075" y="20015200"/>
                      <a:pt x="3278735" y="20023102"/>
                    </a:cubicBezTo>
                    <a:lnTo>
                      <a:pt x="3164293" y="20710102"/>
                    </a:lnTo>
                    <a:cubicBezTo>
                      <a:pt x="3152942" y="20778169"/>
                      <a:pt x="3094025" y="20828042"/>
                      <a:pt x="3025017" y="20828000"/>
                    </a:cubicBezTo>
                    <a:lnTo>
                      <a:pt x="2971183" y="20828000"/>
                    </a:lnTo>
                    <a:cubicBezTo>
                      <a:pt x="2961328" y="20827994"/>
                      <a:pt x="2951924" y="20823866"/>
                      <a:pt x="2945250" y="20816615"/>
                    </a:cubicBezTo>
                    <a:cubicBezTo>
                      <a:pt x="2938575" y="20809363"/>
                      <a:pt x="2935238" y="20799652"/>
                      <a:pt x="2936046" y="20789829"/>
                    </a:cubicBezTo>
                    <a:lnTo>
                      <a:pt x="3003427" y="19981333"/>
                    </a:lnTo>
                    <a:lnTo>
                      <a:pt x="3066433" y="19540220"/>
                    </a:lnTo>
                    <a:moveTo>
                      <a:pt x="4619149" y="18570222"/>
                    </a:moveTo>
                    <a:cubicBezTo>
                      <a:pt x="4502249" y="18570222"/>
                      <a:pt x="4407482" y="18664988"/>
                      <a:pt x="4407482" y="18781888"/>
                    </a:cubicBezTo>
                    <a:lnTo>
                      <a:pt x="4407482" y="18852445"/>
                    </a:lnTo>
                    <a:cubicBezTo>
                      <a:pt x="4407482" y="18969345"/>
                      <a:pt x="4502249" y="19064111"/>
                      <a:pt x="4619149" y="19064111"/>
                    </a:cubicBezTo>
                    <a:cubicBezTo>
                      <a:pt x="4736049" y="19064111"/>
                      <a:pt x="4830816" y="18969345"/>
                      <a:pt x="4830816" y="18852445"/>
                    </a:cubicBezTo>
                    <a:lnTo>
                      <a:pt x="4830816" y="18781888"/>
                    </a:lnTo>
                    <a:cubicBezTo>
                      <a:pt x="4830816" y="18664988"/>
                      <a:pt x="4736049" y="18570222"/>
                      <a:pt x="4619149" y="18570222"/>
                    </a:cubicBezTo>
                    <a:moveTo>
                      <a:pt x="4399933" y="19540220"/>
                    </a:moveTo>
                    <a:cubicBezTo>
                      <a:pt x="4401132" y="19532106"/>
                      <a:pt x="4389702" y="19528931"/>
                      <a:pt x="4386527" y="19536481"/>
                    </a:cubicBezTo>
                    <a:lnTo>
                      <a:pt x="4232504" y="19895820"/>
                    </a:lnTo>
                    <a:cubicBezTo>
                      <a:pt x="4210248" y="19947739"/>
                      <a:pt x="4159172" y="19981384"/>
                      <a:pt x="4102682" y="19981333"/>
                    </a:cubicBezTo>
                    <a:lnTo>
                      <a:pt x="4037630" y="19981333"/>
                    </a:lnTo>
                    <a:cubicBezTo>
                      <a:pt x="4025765" y="19981344"/>
                      <a:pt x="4014691" y="19975389"/>
                      <a:pt x="4008155" y="19965487"/>
                    </a:cubicBezTo>
                    <a:cubicBezTo>
                      <a:pt x="4001620" y="19955586"/>
                      <a:pt x="4000500" y="19943061"/>
                      <a:pt x="4005174" y="19932156"/>
                    </a:cubicBezTo>
                    <a:lnTo>
                      <a:pt x="4195816" y="19487445"/>
                    </a:lnTo>
                    <a:lnTo>
                      <a:pt x="4265948" y="19312043"/>
                    </a:lnTo>
                    <a:cubicBezTo>
                      <a:pt x="4308818" y="19204906"/>
                      <a:pt x="4412595" y="19134659"/>
                      <a:pt x="4527991" y="19134667"/>
                    </a:cubicBezTo>
                    <a:lnTo>
                      <a:pt x="4710307" y="19134667"/>
                    </a:lnTo>
                    <a:cubicBezTo>
                      <a:pt x="4825703" y="19134659"/>
                      <a:pt x="4929480" y="19204906"/>
                      <a:pt x="4972350" y="19312043"/>
                    </a:cubicBezTo>
                    <a:lnTo>
                      <a:pt x="5042482" y="19487445"/>
                    </a:lnTo>
                    <a:lnTo>
                      <a:pt x="5233053" y="19932156"/>
                    </a:lnTo>
                    <a:cubicBezTo>
                      <a:pt x="5237728" y="19943061"/>
                      <a:pt x="5236607" y="19955586"/>
                      <a:pt x="5230072" y="19965487"/>
                    </a:cubicBezTo>
                    <a:cubicBezTo>
                      <a:pt x="5223537" y="19975389"/>
                      <a:pt x="5212462" y="19981344"/>
                      <a:pt x="5200597" y="19981333"/>
                    </a:cubicBezTo>
                    <a:lnTo>
                      <a:pt x="5135545" y="19981333"/>
                    </a:lnTo>
                    <a:cubicBezTo>
                      <a:pt x="5079107" y="19981327"/>
                      <a:pt x="5028101" y="19947693"/>
                      <a:pt x="5005864" y="19895820"/>
                    </a:cubicBezTo>
                    <a:lnTo>
                      <a:pt x="4851841" y="19536481"/>
                    </a:lnTo>
                    <a:cubicBezTo>
                      <a:pt x="4848596" y="19528931"/>
                      <a:pt x="4837236" y="19532106"/>
                      <a:pt x="4838365" y="19540220"/>
                    </a:cubicBezTo>
                    <a:lnTo>
                      <a:pt x="4901371" y="19981333"/>
                    </a:lnTo>
                    <a:lnTo>
                      <a:pt x="4968752" y="20789829"/>
                    </a:lnTo>
                    <a:cubicBezTo>
                      <a:pt x="4969560" y="20799652"/>
                      <a:pt x="4966223" y="20809363"/>
                      <a:pt x="4959548" y="20816615"/>
                    </a:cubicBezTo>
                    <a:cubicBezTo>
                      <a:pt x="4952874" y="20823866"/>
                      <a:pt x="4943470" y="20827994"/>
                      <a:pt x="4933615" y="20828000"/>
                    </a:cubicBezTo>
                    <a:lnTo>
                      <a:pt x="4879781" y="20828000"/>
                    </a:lnTo>
                    <a:cubicBezTo>
                      <a:pt x="4810799" y="20828008"/>
                      <a:pt x="4751923" y="20778143"/>
                      <a:pt x="4740575" y="20710102"/>
                    </a:cubicBezTo>
                    <a:lnTo>
                      <a:pt x="4626204" y="20023102"/>
                    </a:lnTo>
                    <a:cubicBezTo>
                      <a:pt x="4624864" y="20015200"/>
                      <a:pt x="4613575" y="20015200"/>
                      <a:pt x="4612235" y="20023102"/>
                    </a:cubicBezTo>
                    <a:lnTo>
                      <a:pt x="4497794" y="20710102"/>
                    </a:lnTo>
                    <a:cubicBezTo>
                      <a:pt x="4486442" y="20778169"/>
                      <a:pt x="4427525" y="20828042"/>
                      <a:pt x="4358517" y="20828000"/>
                    </a:cubicBezTo>
                    <a:lnTo>
                      <a:pt x="4304683" y="20828000"/>
                    </a:lnTo>
                    <a:cubicBezTo>
                      <a:pt x="4294828" y="20827994"/>
                      <a:pt x="4285424" y="20823866"/>
                      <a:pt x="4278750" y="20816615"/>
                    </a:cubicBezTo>
                    <a:cubicBezTo>
                      <a:pt x="4272075" y="20809363"/>
                      <a:pt x="4268738" y="20799652"/>
                      <a:pt x="4269546" y="20789829"/>
                    </a:cubicBezTo>
                    <a:lnTo>
                      <a:pt x="4336927" y="19981333"/>
                    </a:lnTo>
                    <a:lnTo>
                      <a:pt x="4399933" y="19540220"/>
                    </a:lnTo>
                    <a:moveTo>
                      <a:pt x="5952649" y="18570222"/>
                    </a:moveTo>
                    <a:cubicBezTo>
                      <a:pt x="5835749" y="18570222"/>
                      <a:pt x="5740982" y="18664988"/>
                      <a:pt x="5740982" y="18781888"/>
                    </a:cubicBezTo>
                    <a:lnTo>
                      <a:pt x="5740982" y="18852445"/>
                    </a:lnTo>
                    <a:cubicBezTo>
                      <a:pt x="5740982" y="18969345"/>
                      <a:pt x="5835749" y="19064111"/>
                      <a:pt x="5952649" y="19064111"/>
                    </a:cubicBezTo>
                    <a:cubicBezTo>
                      <a:pt x="6069549" y="19064111"/>
                      <a:pt x="6164316" y="18969345"/>
                      <a:pt x="6164316" y="18852445"/>
                    </a:cubicBezTo>
                    <a:lnTo>
                      <a:pt x="6164316" y="18781888"/>
                    </a:lnTo>
                    <a:cubicBezTo>
                      <a:pt x="6164316" y="18664988"/>
                      <a:pt x="6069549" y="18570222"/>
                      <a:pt x="5952649" y="18570222"/>
                    </a:cubicBezTo>
                    <a:moveTo>
                      <a:pt x="5733433" y="19540220"/>
                    </a:moveTo>
                    <a:cubicBezTo>
                      <a:pt x="5734632" y="19532106"/>
                      <a:pt x="5723202" y="19528931"/>
                      <a:pt x="5720027" y="19536481"/>
                    </a:cubicBezTo>
                    <a:lnTo>
                      <a:pt x="5566004" y="19895820"/>
                    </a:lnTo>
                    <a:cubicBezTo>
                      <a:pt x="5543748" y="19947739"/>
                      <a:pt x="5492672" y="19981384"/>
                      <a:pt x="5436182" y="19981333"/>
                    </a:cubicBezTo>
                    <a:lnTo>
                      <a:pt x="5371130" y="19981333"/>
                    </a:lnTo>
                    <a:cubicBezTo>
                      <a:pt x="5359265" y="19981344"/>
                      <a:pt x="5348191" y="19975389"/>
                      <a:pt x="5341655" y="19965487"/>
                    </a:cubicBezTo>
                    <a:cubicBezTo>
                      <a:pt x="5335120" y="19955586"/>
                      <a:pt x="5334000" y="19943061"/>
                      <a:pt x="5338674" y="19932156"/>
                    </a:cubicBezTo>
                    <a:lnTo>
                      <a:pt x="5529316" y="19487445"/>
                    </a:lnTo>
                    <a:lnTo>
                      <a:pt x="5599448" y="19312043"/>
                    </a:lnTo>
                    <a:cubicBezTo>
                      <a:pt x="5642318" y="19204906"/>
                      <a:pt x="5746095" y="19134659"/>
                      <a:pt x="5861491" y="19134667"/>
                    </a:cubicBezTo>
                    <a:lnTo>
                      <a:pt x="6043807" y="19134667"/>
                    </a:lnTo>
                    <a:cubicBezTo>
                      <a:pt x="6159203" y="19134659"/>
                      <a:pt x="6262980" y="19204906"/>
                      <a:pt x="6305850" y="19312043"/>
                    </a:cubicBezTo>
                    <a:lnTo>
                      <a:pt x="6375982" y="19487445"/>
                    </a:lnTo>
                    <a:lnTo>
                      <a:pt x="6566553" y="19932156"/>
                    </a:lnTo>
                    <a:cubicBezTo>
                      <a:pt x="6571228" y="19943061"/>
                      <a:pt x="6570107" y="19955586"/>
                      <a:pt x="6563572" y="19965487"/>
                    </a:cubicBezTo>
                    <a:cubicBezTo>
                      <a:pt x="6557037" y="19975389"/>
                      <a:pt x="6545962" y="19981344"/>
                      <a:pt x="6534097" y="19981333"/>
                    </a:cubicBezTo>
                    <a:lnTo>
                      <a:pt x="6469045" y="19981333"/>
                    </a:lnTo>
                    <a:cubicBezTo>
                      <a:pt x="6412607" y="19981327"/>
                      <a:pt x="6361601" y="19947693"/>
                      <a:pt x="6339364" y="19895820"/>
                    </a:cubicBezTo>
                    <a:lnTo>
                      <a:pt x="6185341" y="19536481"/>
                    </a:lnTo>
                    <a:cubicBezTo>
                      <a:pt x="6182096" y="19528931"/>
                      <a:pt x="6170736" y="19532106"/>
                      <a:pt x="6171865" y="19540220"/>
                    </a:cubicBezTo>
                    <a:lnTo>
                      <a:pt x="6234871" y="19981333"/>
                    </a:lnTo>
                    <a:lnTo>
                      <a:pt x="6302252" y="20789829"/>
                    </a:lnTo>
                    <a:cubicBezTo>
                      <a:pt x="6303060" y="20799652"/>
                      <a:pt x="6299723" y="20809363"/>
                      <a:pt x="6293048" y="20816615"/>
                    </a:cubicBezTo>
                    <a:cubicBezTo>
                      <a:pt x="6286374" y="20823866"/>
                      <a:pt x="6276970" y="20827994"/>
                      <a:pt x="6267115" y="20828000"/>
                    </a:cubicBezTo>
                    <a:lnTo>
                      <a:pt x="6213281" y="20828000"/>
                    </a:lnTo>
                    <a:cubicBezTo>
                      <a:pt x="6144299" y="20828008"/>
                      <a:pt x="6085423" y="20778143"/>
                      <a:pt x="6074075" y="20710102"/>
                    </a:cubicBezTo>
                    <a:lnTo>
                      <a:pt x="5959704" y="20023102"/>
                    </a:lnTo>
                    <a:cubicBezTo>
                      <a:pt x="5958364" y="20015200"/>
                      <a:pt x="5947075" y="20015200"/>
                      <a:pt x="5945735" y="20023102"/>
                    </a:cubicBezTo>
                    <a:lnTo>
                      <a:pt x="5831294" y="20710102"/>
                    </a:lnTo>
                    <a:cubicBezTo>
                      <a:pt x="5819942" y="20778169"/>
                      <a:pt x="5761025" y="20828042"/>
                      <a:pt x="5692017" y="20828000"/>
                    </a:cubicBezTo>
                    <a:lnTo>
                      <a:pt x="5638183" y="20828000"/>
                    </a:lnTo>
                    <a:cubicBezTo>
                      <a:pt x="5628328" y="20827994"/>
                      <a:pt x="5618924" y="20823866"/>
                      <a:pt x="5612250" y="20816615"/>
                    </a:cubicBezTo>
                    <a:cubicBezTo>
                      <a:pt x="5605575" y="20809363"/>
                      <a:pt x="5602238" y="20799652"/>
                      <a:pt x="5603046" y="20789829"/>
                    </a:cubicBezTo>
                    <a:lnTo>
                      <a:pt x="5670427" y="19981333"/>
                    </a:lnTo>
                    <a:lnTo>
                      <a:pt x="5733433" y="19540220"/>
                    </a:lnTo>
                    <a:moveTo>
                      <a:pt x="7286149" y="18570222"/>
                    </a:moveTo>
                    <a:cubicBezTo>
                      <a:pt x="7169248" y="18570222"/>
                      <a:pt x="7074482" y="18664988"/>
                      <a:pt x="7074482" y="18781888"/>
                    </a:cubicBezTo>
                    <a:lnTo>
                      <a:pt x="7074482" y="18852445"/>
                    </a:lnTo>
                    <a:cubicBezTo>
                      <a:pt x="7074482" y="18969345"/>
                      <a:pt x="7169248" y="19064111"/>
                      <a:pt x="7286149" y="19064111"/>
                    </a:cubicBezTo>
                    <a:cubicBezTo>
                      <a:pt x="7403050" y="19064111"/>
                      <a:pt x="7497816" y="18969345"/>
                      <a:pt x="7497816" y="18852445"/>
                    </a:cubicBezTo>
                    <a:lnTo>
                      <a:pt x="7497816" y="18781888"/>
                    </a:lnTo>
                    <a:cubicBezTo>
                      <a:pt x="7497816" y="18664988"/>
                      <a:pt x="7403050" y="18570222"/>
                      <a:pt x="7286149" y="18570222"/>
                    </a:cubicBezTo>
                    <a:moveTo>
                      <a:pt x="7066933" y="19540220"/>
                    </a:moveTo>
                    <a:cubicBezTo>
                      <a:pt x="7068132" y="19532106"/>
                      <a:pt x="7056703" y="19528931"/>
                      <a:pt x="7053528" y="19536481"/>
                    </a:cubicBezTo>
                    <a:lnTo>
                      <a:pt x="6899504" y="19895820"/>
                    </a:lnTo>
                    <a:cubicBezTo>
                      <a:pt x="6877248" y="19947739"/>
                      <a:pt x="6826172" y="19981384"/>
                      <a:pt x="6769682" y="19981333"/>
                    </a:cubicBezTo>
                    <a:lnTo>
                      <a:pt x="6704630" y="19981333"/>
                    </a:lnTo>
                    <a:cubicBezTo>
                      <a:pt x="6692766" y="19981344"/>
                      <a:pt x="6681691" y="19975389"/>
                      <a:pt x="6675155" y="19965487"/>
                    </a:cubicBezTo>
                    <a:cubicBezTo>
                      <a:pt x="6668620" y="19955586"/>
                      <a:pt x="6667500" y="19943061"/>
                      <a:pt x="6672175" y="19932156"/>
                    </a:cubicBezTo>
                    <a:lnTo>
                      <a:pt x="6862816" y="19487445"/>
                    </a:lnTo>
                    <a:lnTo>
                      <a:pt x="6932948" y="19312043"/>
                    </a:lnTo>
                    <a:cubicBezTo>
                      <a:pt x="6975818" y="19204906"/>
                      <a:pt x="7079594" y="19134659"/>
                      <a:pt x="7194991" y="19134667"/>
                    </a:cubicBezTo>
                    <a:lnTo>
                      <a:pt x="7377307" y="19134667"/>
                    </a:lnTo>
                    <a:cubicBezTo>
                      <a:pt x="7492704" y="19134659"/>
                      <a:pt x="7596480" y="19204906"/>
                      <a:pt x="7639350" y="19312043"/>
                    </a:cubicBezTo>
                    <a:lnTo>
                      <a:pt x="7709482" y="19487445"/>
                    </a:lnTo>
                    <a:lnTo>
                      <a:pt x="7900053" y="19932156"/>
                    </a:lnTo>
                    <a:cubicBezTo>
                      <a:pt x="7904728" y="19943061"/>
                      <a:pt x="7903607" y="19955586"/>
                      <a:pt x="7897072" y="19965487"/>
                    </a:cubicBezTo>
                    <a:cubicBezTo>
                      <a:pt x="7890537" y="19975389"/>
                      <a:pt x="7879462" y="19981344"/>
                      <a:pt x="7867597" y="19981333"/>
                    </a:cubicBezTo>
                    <a:lnTo>
                      <a:pt x="7802545" y="19981333"/>
                    </a:lnTo>
                    <a:cubicBezTo>
                      <a:pt x="7746107" y="19981327"/>
                      <a:pt x="7695101" y="19947693"/>
                      <a:pt x="7672864" y="19895820"/>
                    </a:cubicBezTo>
                    <a:lnTo>
                      <a:pt x="7518841" y="19536481"/>
                    </a:lnTo>
                    <a:cubicBezTo>
                      <a:pt x="7515595" y="19528931"/>
                      <a:pt x="7504236" y="19532106"/>
                      <a:pt x="7505365" y="19540220"/>
                    </a:cubicBezTo>
                    <a:lnTo>
                      <a:pt x="7568371" y="19981333"/>
                    </a:lnTo>
                    <a:lnTo>
                      <a:pt x="7635752" y="20789829"/>
                    </a:lnTo>
                    <a:cubicBezTo>
                      <a:pt x="7636560" y="20799652"/>
                      <a:pt x="7633222" y="20809363"/>
                      <a:pt x="7626548" y="20816615"/>
                    </a:cubicBezTo>
                    <a:cubicBezTo>
                      <a:pt x="7619874" y="20823866"/>
                      <a:pt x="7610470" y="20827994"/>
                      <a:pt x="7600615" y="20828000"/>
                    </a:cubicBezTo>
                    <a:lnTo>
                      <a:pt x="7546781" y="20828000"/>
                    </a:lnTo>
                    <a:cubicBezTo>
                      <a:pt x="7477799" y="20828008"/>
                      <a:pt x="7418922" y="20778143"/>
                      <a:pt x="7407575" y="20710102"/>
                    </a:cubicBezTo>
                    <a:lnTo>
                      <a:pt x="7293204" y="20023102"/>
                    </a:lnTo>
                    <a:cubicBezTo>
                      <a:pt x="7291864" y="20015200"/>
                      <a:pt x="7280575" y="20015200"/>
                      <a:pt x="7279235" y="20023102"/>
                    </a:cubicBezTo>
                    <a:lnTo>
                      <a:pt x="7164794" y="20710102"/>
                    </a:lnTo>
                    <a:cubicBezTo>
                      <a:pt x="7153442" y="20778169"/>
                      <a:pt x="7094525" y="20828042"/>
                      <a:pt x="7025517" y="20828000"/>
                    </a:cubicBezTo>
                    <a:lnTo>
                      <a:pt x="6971683" y="20828000"/>
                    </a:lnTo>
                    <a:cubicBezTo>
                      <a:pt x="6961828" y="20827994"/>
                      <a:pt x="6952424" y="20823866"/>
                      <a:pt x="6945750" y="20816615"/>
                    </a:cubicBezTo>
                    <a:cubicBezTo>
                      <a:pt x="6939076" y="20809363"/>
                      <a:pt x="6935738" y="20799652"/>
                      <a:pt x="6936546" y="20789829"/>
                    </a:cubicBezTo>
                    <a:lnTo>
                      <a:pt x="7003927" y="19981333"/>
                    </a:lnTo>
                    <a:lnTo>
                      <a:pt x="7066933" y="19540220"/>
                    </a:lnTo>
                    <a:moveTo>
                      <a:pt x="8619649" y="18570222"/>
                    </a:moveTo>
                    <a:cubicBezTo>
                      <a:pt x="8502748" y="18570222"/>
                      <a:pt x="8407982" y="18664988"/>
                      <a:pt x="8407982" y="18781888"/>
                    </a:cubicBezTo>
                    <a:lnTo>
                      <a:pt x="8407982" y="18852445"/>
                    </a:lnTo>
                    <a:cubicBezTo>
                      <a:pt x="8407982" y="18969345"/>
                      <a:pt x="8502748" y="19064111"/>
                      <a:pt x="8619649" y="19064111"/>
                    </a:cubicBezTo>
                    <a:cubicBezTo>
                      <a:pt x="8736550" y="19064111"/>
                      <a:pt x="8831316" y="18969345"/>
                      <a:pt x="8831316" y="18852445"/>
                    </a:cubicBezTo>
                    <a:lnTo>
                      <a:pt x="8831316" y="18781888"/>
                    </a:lnTo>
                    <a:cubicBezTo>
                      <a:pt x="8831316" y="18664988"/>
                      <a:pt x="8736550" y="18570222"/>
                      <a:pt x="8619649" y="18570222"/>
                    </a:cubicBezTo>
                    <a:moveTo>
                      <a:pt x="8400433" y="19540220"/>
                    </a:moveTo>
                    <a:cubicBezTo>
                      <a:pt x="8401632" y="19532106"/>
                      <a:pt x="8390203" y="19528931"/>
                      <a:pt x="8387028" y="19536481"/>
                    </a:cubicBezTo>
                    <a:lnTo>
                      <a:pt x="8233004" y="19895820"/>
                    </a:lnTo>
                    <a:cubicBezTo>
                      <a:pt x="8210748" y="19947739"/>
                      <a:pt x="8159672" y="19981384"/>
                      <a:pt x="8103182" y="19981333"/>
                    </a:cubicBezTo>
                    <a:lnTo>
                      <a:pt x="8038130" y="19981333"/>
                    </a:lnTo>
                    <a:cubicBezTo>
                      <a:pt x="8026266" y="19981344"/>
                      <a:pt x="8015191" y="19975389"/>
                      <a:pt x="8008655" y="19965487"/>
                    </a:cubicBezTo>
                    <a:cubicBezTo>
                      <a:pt x="8002120" y="19955586"/>
                      <a:pt x="8001000" y="19943061"/>
                      <a:pt x="8005675" y="19932156"/>
                    </a:cubicBezTo>
                    <a:lnTo>
                      <a:pt x="8196316" y="19487445"/>
                    </a:lnTo>
                    <a:lnTo>
                      <a:pt x="8266448" y="19312043"/>
                    </a:lnTo>
                    <a:cubicBezTo>
                      <a:pt x="8309318" y="19204906"/>
                      <a:pt x="8413094" y="19134659"/>
                      <a:pt x="8528491" y="19134667"/>
                    </a:cubicBezTo>
                    <a:lnTo>
                      <a:pt x="8710807" y="19134667"/>
                    </a:lnTo>
                    <a:cubicBezTo>
                      <a:pt x="8826204" y="19134659"/>
                      <a:pt x="8929980" y="19204906"/>
                      <a:pt x="8972850" y="19312043"/>
                    </a:cubicBezTo>
                    <a:lnTo>
                      <a:pt x="9042982" y="19487445"/>
                    </a:lnTo>
                    <a:lnTo>
                      <a:pt x="9233553" y="19932156"/>
                    </a:lnTo>
                    <a:cubicBezTo>
                      <a:pt x="9238228" y="19943061"/>
                      <a:pt x="9237107" y="19955586"/>
                      <a:pt x="9230572" y="19965487"/>
                    </a:cubicBezTo>
                    <a:cubicBezTo>
                      <a:pt x="9224037" y="19975389"/>
                      <a:pt x="9212962" y="19981344"/>
                      <a:pt x="9201097" y="19981333"/>
                    </a:cubicBezTo>
                    <a:lnTo>
                      <a:pt x="9136045" y="19981333"/>
                    </a:lnTo>
                    <a:cubicBezTo>
                      <a:pt x="9079607" y="19981327"/>
                      <a:pt x="9028601" y="19947693"/>
                      <a:pt x="9006364" y="19895820"/>
                    </a:cubicBezTo>
                    <a:lnTo>
                      <a:pt x="8852341" y="19536481"/>
                    </a:lnTo>
                    <a:cubicBezTo>
                      <a:pt x="8849095" y="19528931"/>
                      <a:pt x="8837736" y="19532106"/>
                      <a:pt x="8838865" y="19540220"/>
                    </a:cubicBezTo>
                    <a:lnTo>
                      <a:pt x="8901871" y="19981333"/>
                    </a:lnTo>
                    <a:lnTo>
                      <a:pt x="8969252" y="20789829"/>
                    </a:lnTo>
                    <a:cubicBezTo>
                      <a:pt x="8970060" y="20799652"/>
                      <a:pt x="8966722" y="20809363"/>
                      <a:pt x="8960048" y="20816615"/>
                    </a:cubicBezTo>
                    <a:cubicBezTo>
                      <a:pt x="8953374" y="20823866"/>
                      <a:pt x="8943970" y="20827994"/>
                      <a:pt x="8934115" y="20828000"/>
                    </a:cubicBezTo>
                    <a:lnTo>
                      <a:pt x="8880281" y="20828000"/>
                    </a:lnTo>
                    <a:cubicBezTo>
                      <a:pt x="8811299" y="20828008"/>
                      <a:pt x="8752422" y="20778143"/>
                      <a:pt x="8741075" y="20710102"/>
                    </a:cubicBezTo>
                    <a:lnTo>
                      <a:pt x="8626704" y="20023102"/>
                    </a:lnTo>
                    <a:cubicBezTo>
                      <a:pt x="8625364" y="20015200"/>
                      <a:pt x="8614075" y="20015200"/>
                      <a:pt x="8612735" y="20023102"/>
                    </a:cubicBezTo>
                    <a:lnTo>
                      <a:pt x="8498294" y="20710102"/>
                    </a:lnTo>
                    <a:cubicBezTo>
                      <a:pt x="8486942" y="20778169"/>
                      <a:pt x="8428025" y="20828042"/>
                      <a:pt x="8359017" y="20828000"/>
                    </a:cubicBezTo>
                    <a:lnTo>
                      <a:pt x="8305183" y="20828000"/>
                    </a:lnTo>
                    <a:cubicBezTo>
                      <a:pt x="8295328" y="20827994"/>
                      <a:pt x="8285924" y="20823866"/>
                      <a:pt x="8279250" y="20816615"/>
                    </a:cubicBezTo>
                    <a:cubicBezTo>
                      <a:pt x="8272576" y="20809363"/>
                      <a:pt x="8269238" y="20799652"/>
                      <a:pt x="8270046" y="20789829"/>
                    </a:cubicBezTo>
                    <a:lnTo>
                      <a:pt x="8337427" y="19981333"/>
                    </a:lnTo>
                    <a:lnTo>
                      <a:pt x="8400433" y="19540220"/>
                    </a:lnTo>
                    <a:moveTo>
                      <a:pt x="9953149" y="18570222"/>
                    </a:moveTo>
                    <a:cubicBezTo>
                      <a:pt x="9836248" y="18570222"/>
                      <a:pt x="9741482" y="18664988"/>
                      <a:pt x="9741482" y="18781888"/>
                    </a:cubicBezTo>
                    <a:lnTo>
                      <a:pt x="9741482" y="18852445"/>
                    </a:lnTo>
                    <a:cubicBezTo>
                      <a:pt x="9741482" y="18969345"/>
                      <a:pt x="9836248" y="19064111"/>
                      <a:pt x="9953149" y="19064111"/>
                    </a:cubicBezTo>
                    <a:cubicBezTo>
                      <a:pt x="10070050" y="19064111"/>
                      <a:pt x="10164816" y="18969345"/>
                      <a:pt x="10164816" y="18852445"/>
                    </a:cubicBezTo>
                    <a:lnTo>
                      <a:pt x="10164816" y="18781888"/>
                    </a:lnTo>
                    <a:cubicBezTo>
                      <a:pt x="10164816" y="18664988"/>
                      <a:pt x="10070050" y="18570222"/>
                      <a:pt x="9953149" y="18570222"/>
                    </a:cubicBezTo>
                    <a:moveTo>
                      <a:pt x="9733933" y="19540220"/>
                    </a:moveTo>
                    <a:cubicBezTo>
                      <a:pt x="9735132" y="19532106"/>
                      <a:pt x="9723703" y="19528931"/>
                      <a:pt x="9720528" y="19536481"/>
                    </a:cubicBezTo>
                    <a:lnTo>
                      <a:pt x="9566504" y="19895820"/>
                    </a:lnTo>
                    <a:cubicBezTo>
                      <a:pt x="9544248" y="19947739"/>
                      <a:pt x="9493172" y="19981384"/>
                      <a:pt x="9436682" y="19981333"/>
                    </a:cubicBezTo>
                    <a:lnTo>
                      <a:pt x="9371630" y="19981333"/>
                    </a:lnTo>
                    <a:cubicBezTo>
                      <a:pt x="9359766" y="19981344"/>
                      <a:pt x="9348691" y="19975389"/>
                      <a:pt x="9342155" y="19965487"/>
                    </a:cubicBezTo>
                    <a:cubicBezTo>
                      <a:pt x="9335620" y="19955586"/>
                      <a:pt x="9334500" y="19943061"/>
                      <a:pt x="9339175" y="19932156"/>
                    </a:cubicBezTo>
                    <a:lnTo>
                      <a:pt x="9529816" y="19487445"/>
                    </a:lnTo>
                    <a:lnTo>
                      <a:pt x="9599948" y="19312043"/>
                    </a:lnTo>
                    <a:cubicBezTo>
                      <a:pt x="9642818" y="19204906"/>
                      <a:pt x="9746594" y="19134659"/>
                      <a:pt x="9861991" y="19134667"/>
                    </a:cubicBezTo>
                    <a:lnTo>
                      <a:pt x="10044307" y="19134667"/>
                    </a:lnTo>
                    <a:cubicBezTo>
                      <a:pt x="10159704" y="19134659"/>
                      <a:pt x="10263480" y="19204906"/>
                      <a:pt x="10306350" y="19312043"/>
                    </a:cubicBezTo>
                    <a:lnTo>
                      <a:pt x="10376482" y="19487445"/>
                    </a:lnTo>
                    <a:lnTo>
                      <a:pt x="10567053" y="19932156"/>
                    </a:lnTo>
                    <a:cubicBezTo>
                      <a:pt x="10571728" y="19943061"/>
                      <a:pt x="10570607" y="19955586"/>
                      <a:pt x="10564072" y="19965487"/>
                    </a:cubicBezTo>
                    <a:cubicBezTo>
                      <a:pt x="10557537" y="19975389"/>
                      <a:pt x="10546462" y="19981344"/>
                      <a:pt x="10534597" y="19981333"/>
                    </a:cubicBezTo>
                    <a:lnTo>
                      <a:pt x="10469545" y="19981333"/>
                    </a:lnTo>
                    <a:cubicBezTo>
                      <a:pt x="10413107" y="19981327"/>
                      <a:pt x="10362101" y="19947693"/>
                      <a:pt x="10339864" y="19895820"/>
                    </a:cubicBezTo>
                    <a:lnTo>
                      <a:pt x="10185841" y="19536481"/>
                    </a:lnTo>
                    <a:cubicBezTo>
                      <a:pt x="10182595" y="19528931"/>
                      <a:pt x="10171236" y="19532106"/>
                      <a:pt x="10172365" y="19540220"/>
                    </a:cubicBezTo>
                    <a:lnTo>
                      <a:pt x="10235371" y="19981333"/>
                    </a:lnTo>
                    <a:lnTo>
                      <a:pt x="10302752" y="20789829"/>
                    </a:lnTo>
                    <a:cubicBezTo>
                      <a:pt x="10303560" y="20799652"/>
                      <a:pt x="10300222" y="20809363"/>
                      <a:pt x="10293548" y="20816615"/>
                    </a:cubicBezTo>
                    <a:cubicBezTo>
                      <a:pt x="10286874" y="20823866"/>
                      <a:pt x="10277470" y="20827994"/>
                      <a:pt x="10267615" y="20828000"/>
                    </a:cubicBezTo>
                    <a:lnTo>
                      <a:pt x="10213781" y="20828000"/>
                    </a:lnTo>
                    <a:cubicBezTo>
                      <a:pt x="10144799" y="20828008"/>
                      <a:pt x="10085922" y="20778143"/>
                      <a:pt x="10074575" y="20710102"/>
                    </a:cubicBezTo>
                    <a:lnTo>
                      <a:pt x="9960204" y="20023102"/>
                    </a:lnTo>
                    <a:cubicBezTo>
                      <a:pt x="9958864" y="20015200"/>
                      <a:pt x="9947575" y="20015200"/>
                      <a:pt x="9946235" y="20023102"/>
                    </a:cubicBezTo>
                    <a:lnTo>
                      <a:pt x="9831794" y="20710102"/>
                    </a:lnTo>
                    <a:cubicBezTo>
                      <a:pt x="9820442" y="20778169"/>
                      <a:pt x="9761525" y="20828042"/>
                      <a:pt x="9692517" y="20828000"/>
                    </a:cubicBezTo>
                    <a:lnTo>
                      <a:pt x="9638683" y="20828000"/>
                    </a:lnTo>
                    <a:cubicBezTo>
                      <a:pt x="9628828" y="20827994"/>
                      <a:pt x="9619424" y="20823866"/>
                      <a:pt x="9612750" y="20816615"/>
                    </a:cubicBezTo>
                    <a:cubicBezTo>
                      <a:pt x="9606076" y="20809363"/>
                      <a:pt x="9602738" y="20799652"/>
                      <a:pt x="9603546" y="20789829"/>
                    </a:cubicBezTo>
                    <a:lnTo>
                      <a:pt x="9670927" y="19981333"/>
                    </a:lnTo>
                    <a:lnTo>
                      <a:pt x="9733933" y="19540220"/>
                    </a:lnTo>
                    <a:moveTo>
                      <a:pt x="11286649" y="18570222"/>
                    </a:moveTo>
                    <a:cubicBezTo>
                      <a:pt x="11169748" y="18570222"/>
                      <a:pt x="11074982" y="18664988"/>
                      <a:pt x="11074982" y="18781888"/>
                    </a:cubicBezTo>
                    <a:lnTo>
                      <a:pt x="11074982" y="18852445"/>
                    </a:lnTo>
                    <a:cubicBezTo>
                      <a:pt x="11074982" y="18969345"/>
                      <a:pt x="11169748" y="19064111"/>
                      <a:pt x="11286649" y="19064111"/>
                    </a:cubicBezTo>
                    <a:cubicBezTo>
                      <a:pt x="11403550" y="19064111"/>
                      <a:pt x="11498316" y="18969345"/>
                      <a:pt x="11498316" y="18852445"/>
                    </a:cubicBezTo>
                    <a:lnTo>
                      <a:pt x="11498316" y="18781888"/>
                    </a:lnTo>
                    <a:cubicBezTo>
                      <a:pt x="11498316" y="18664988"/>
                      <a:pt x="11403550" y="18570222"/>
                      <a:pt x="11286649" y="18570222"/>
                    </a:cubicBezTo>
                    <a:moveTo>
                      <a:pt x="11067433" y="19540220"/>
                    </a:moveTo>
                    <a:cubicBezTo>
                      <a:pt x="11068632" y="19532106"/>
                      <a:pt x="11057203" y="19528931"/>
                      <a:pt x="11054028" y="19536481"/>
                    </a:cubicBezTo>
                    <a:lnTo>
                      <a:pt x="10900004" y="19895820"/>
                    </a:lnTo>
                    <a:cubicBezTo>
                      <a:pt x="10877748" y="19947739"/>
                      <a:pt x="10826672" y="19981384"/>
                      <a:pt x="10770182" y="19981333"/>
                    </a:cubicBezTo>
                    <a:lnTo>
                      <a:pt x="10705130" y="19981333"/>
                    </a:lnTo>
                    <a:cubicBezTo>
                      <a:pt x="10693266" y="19981344"/>
                      <a:pt x="10682191" y="19975389"/>
                      <a:pt x="10675655" y="19965487"/>
                    </a:cubicBezTo>
                    <a:cubicBezTo>
                      <a:pt x="10669120" y="19955586"/>
                      <a:pt x="10668000" y="19943061"/>
                      <a:pt x="10672675" y="19932156"/>
                    </a:cubicBezTo>
                    <a:lnTo>
                      <a:pt x="10863316" y="19487445"/>
                    </a:lnTo>
                    <a:lnTo>
                      <a:pt x="10933448" y="19312043"/>
                    </a:lnTo>
                    <a:cubicBezTo>
                      <a:pt x="10976318" y="19204906"/>
                      <a:pt x="11080094" y="19134659"/>
                      <a:pt x="11195491" y="19134667"/>
                    </a:cubicBezTo>
                    <a:lnTo>
                      <a:pt x="11377807" y="19134667"/>
                    </a:lnTo>
                    <a:cubicBezTo>
                      <a:pt x="11493204" y="19134659"/>
                      <a:pt x="11596980" y="19204906"/>
                      <a:pt x="11639850" y="19312043"/>
                    </a:cubicBezTo>
                    <a:lnTo>
                      <a:pt x="11709982" y="19487445"/>
                    </a:lnTo>
                    <a:lnTo>
                      <a:pt x="11900553" y="19932156"/>
                    </a:lnTo>
                    <a:cubicBezTo>
                      <a:pt x="11905228" y="19943061"/>
                      <a:pt x="11904107" y="19955586"/>
                      <a:pt x="11897572" y="19965487"/>
                    </a:cubicBezTo>
                    <a:cubicBezTo>
                      <a:pt x="11891037" y="19975389"/>
                      <a:pt x="11879962" y="19981344"/>
                      <a:pt x="11868097" y="19981333"/>
                    </a:cubicBezTo>
                    <a:lnTo>
                      <a:pt x="11803045" y="19981333"/>
                    </a:lnTo>
                    <a:cubicBezTo>
                      <a:pt x="11746607" y="19981327"/>
                      <a:pt x="11695601" y="19947693"/>
                      <a:pt x="11673364" y="19895820"/>
                    </a:cubicBezTo>
                    <a:lnTo>
                      <a:pt x="11519341" y="19536481"/>
                    </a:lnTo>
                    <a:cubicBezTo>
                      <a:pt x="11516095" y="19528931"/>
                      <a:pt x="11504736" y="19532106"/>
                      <a:pt x="11505865" y="19540220"/>
                    </a:cubicBezTo>
                    <a:lnTo>
                      <a:pt x="11568871" y="19981333"/>
                    </a:lnTo>
                    <a:lnTo>
                      <a:pt x="11636252" y="20789829"/>
                    </a:lnTo>
                    <a:cubicBezTo>
                      <a:pt x="11637060" y="20799652"/>
                      <a:pt x="11633722" y="20809363"/>
                      <a:pt x="11627048" y="20816615"/>
                    </a:cubicBezTo>
                    <a:cubicBezTo>
                      <a:pt x="11620374" y="20823866"/>
                      <a:pt x="11610970" y="20827994"/>
                      <a:pt x="11601115" y="20828000"/>
                    </a:cubicBezTo>
                    <a:lnTo>
                      <a:pt x="11547281" y="20828000"/>
                    </a:lnTo>
                    <a:cubicBezTo>
                      <a:pt x="11478299" y="20828008"/>
                      <a:pt x="11419422" y="20778143"/>
                      <a:pt x="11408075" y="20710102"/>
                    </a:cubicBezTo>
                    <a:lnTo>
                      <a:pt x="11293704" y="20023102"/>
                    </a:lnTo>
                    <a:cubicBezTo>
                      <a:pt x="11292364" y="20015200"/>
                      <a:pt x="11281075" y="20015200"/>
                      <a:pt x="11279735" y="20023102"/>
                    </a:cubicBezTo>
                    <a:lnTo>
                      <a:pt x="11165294" y="20710102"/>
                    </a:lnTo>
                    <a:cubicBezTo>
                      <a:pt x="11153942" y="20778169"/>
                      <a:pt x="11095025" y="20828042"/>
                      <a:pt x="11026017" y="20828000"/>
                    </a:cubicBezTo>
                    <a:lnTo>
                      <a:pt x="10972183" y="20828000"/>
                    </a:lnTo>
                    <a:cubicBezTo>
                      <a:pt x="10962328" y="20827994"/>
                      <a:pt x="10952924" y="20823866"/>
                      <a:pt x="10946250" y="20816615"/>
                    </a:cubicBezTo>
                    <a:cubicBezTo>
                      <a:pt x="10939576" y="20809363"/>
                      <a:pt x="10936238" y="20799652"/>
                      <a:pt x="10937046" y="20789829"/>
                    </a:cubicBezTo>
                    <a:lnTo>
                      <a:pt x="11004427" y="19981333"/>
                    </a:lnTo>
                    <a:lnTo>
                      <a:pt x="11067433" y="19540220"/>
                    </a:lnTo>
                    <a:moveTo>
                      <a:pt x="12620149" y="18570222"/>
                    </a:moveTo>
                    <a:cubicBezTo>
                      <a:pt x="12503248" y="18570222"/>
                      <a:pt x="12408482" y="18664988"/>
                      <a:pt x="12408482" y="18781888"/>
                    </a:cubicBezTo>
                    <a:lnTo>
                      <a:pt x="12408482" y="18852445"/>
                    </a:lnTo>
                    <a:cubicBezTo>
                      <a:pt x="12408482" y="18969345"/>
                      <a:pt x="12503248" y="19064111"/>
                      <a:pt x="12620149" y="19064111"/>
                    </a:cubicBezTo>
                    <a:cubicBezTo>
                      <a:pt x="12737050" y="19064111"/>
                      <a:pt x="12831816" y="18969345"/>
                      <a:pt x="12831816" y="18852445"/>
                    </a:cubicBezTo>
                    <a:lnTo>
                      <a:pt x="12831816" y="18781888"/>
                    </a:lnTo>
                    <a:cubicBezTo>
                      <a:pt x="12831816" y="18664988"/>
                      <a:pt x="12737050" y="18570222"/>
                      <a:pt x="12620149" y="18570222"/>
                    </a:cubicBezTo>
                    <a:moveTo>
                      <a:pt x="12400933" y="19540220"/>
                    </a:moveTo>
                    <a:cubicBezTo>
                      <a:pt x="12402132" y="19532106"/>
                      <a:pt x="12390703" y="19528931"/>
                      <a:pt x="12387528" y="19536481"/>
                    </a:cubicBezTo>
                    <a:lnTo>
                      <a:pt x="12233504" y="19895820"/>
                    </a:lnTo>
                    <a:cubicBezTo>
                      <a:pt x="12211248" y="19947739"/>
                      <a:pt x="12160172" y="19981384"/>
                      <a:pt x="12103682" y="19981333"/>
                    </a:cubicBezTo>
                    <a:lnTo>
                      <a:pt x="12038630" y="19981333"/>
                    </a:lnTo>
                    <a:cubicBezTo>
                      <a:pt x="12026766" y="19981344"/>
                      <a:pt x="12015691" y="19975389"/>
                      <a:pt x="12009155" y="19965487"/>
                    </a:cubicBezTo>
                    <a:cubicBezTo>
                      <a:pt x="12002620" y="19955586"/>
                      <a:pt x="12001500" y="19943061"/>
                      <a:pt x="12006175" y="19932156"/>
                    </a:cubicBezTo>
                    <a:lnTo>
                      <a:pt x="12196816" y="19487445"/>
                    </a:lnTo>
                    <a:lnTo>
                      <a:pt x="12266948" y="19312043"/>
                    </a:lnTo>
                    <a:cubicBezTo>
                      <a:pt x="12309818" y="19204906"/>
                      <a:pt x="12413594" y="19134659"/>
                      <a:pt x="12528991" y="19134667"/>
                    </a:cubicBezTo>
                    <a:lnTo>
                      <a:pt x="12711307" y="19134667"/>
                    </a:lnTo>
                    <a:cubicBezTo>
                      <a:pt x="12826704" y="19134659"/>
                      <a:pt x="12930480" y="19204906"/>
                      <a:pt x="12973350" y="19312043"/>
                    </a:cubicBezTo>
                    <a:lnTo>
                      <a:pt x="13043483" y="19487445"/>
                    </a:lnTo>
                    <a:lnTo>
                      <a:pt x="13234053" y="19932156"/>
                    </a:lnTo>
                    <a:cubicBezTo>
                      <a:pt x="13238727" y="19943061"/>
                      <a:pt x="13237607" y="19955586"/>
                      <a:pt x="13231073" y="19965487"/>
                    </a:cubicBezTo>
                    <a:cubicBezTo>
                      <a:pt x="13224537" y="19975389"/>
                      <a:pt x="13213462" y="19981344"/>
                      <a:pt x="13201597" y="19981333"/>
                    </a:cubicBezTo>
                    <a:lnTo>
                      <a:pt x="13136545" y="19981333"/>
                    </a:lnTo>
                    <a:cubicBezTo>
                      <a:pt x="13080107" y="19981327"/>
                      <a:pt x="13029101" y="19947693"/>
                      <a:pt x="13006863" y="19895820"/>
                    </a:cubicBezTo>
                    <a:lnTo>
                      <a:pt x="12852841" y="19536481"/>
                    </a:lnTo>
                    <a:cubicBezTo>
                      <a:pt x="12849595" y="19528931"/>
                      <a:pt x="12838236" y="19532106"/>
                      <a:pt x="12839365" y="19540220"/>
                    </a:cubicBezTo>
                    <a:lnTo>
                      <a:pt x="12902371" y="19981333"/>
                    </a:lnTo>
                    <a:lnTo>
                      <a:pt x="12969752" y="20789829"/>
                    </a:lnTo>
                    <a:cubicBezTo>
                      <a:pt x="12970560" y="20799652"/>
                      <a:pt x="12967222" y="20809363"/>
                      <a:pt x="12960548" y="20816615"/>
                    </a:cubicBezTo>
                    <a:cubicBezTo>
                      <a:pt x="12953874" y="20823866"/>
                      <a:pt x="12944470" y="20827994"/>
                      <a:pt x="12934615" y="20828000"/>
                    </a:cubicBezTo>
                    <a:lnTo>
                      <a:pt x="12880781" y="20828000"/>
                    </a:lnTo>
                    <a:cubicBezTo>
                      <a:pt x="12811799" y="20828008"/>
                      <a:pt x="12752922" y="20778143"/>
                      <a:pt x="12741575" y="20710102"/>
                    </a:cubicBezTo>
                    <a:lnTo>
                      <a:pt x="12627204" y="20023102"/>
                    </a:lnTo>
                    <a:cubicBezTo>
                      <a:pt x="12625864" y="20015200"/>
                      <a:pt x="12614575" y="20015200"/>
                      <a:pt x="12613235" y="20023102"/>
                    </a:cubicBezTo>
                    <a:lnTo>
                      <a:pt x="12498794" y="20710102"/>
                    </a:lnTo>
                    <a:cubicBezTo>
                      <a:pt x="12487442" y="20778169"/>
                      <a:pt x="12428525" y="20828042"/>
                      <a:pt x="12359517" y="20828000"/>
                    </a:cubicBezTo>
                    <a:lnTo>
                      <a:pt x="12305683" y="20828000"/>
                    </a:lnTo>
                    <a:cubicBezTo>
                      <a:pt x="12295828" y="20827994"/>
                      <a:pt x="12286424" y="20823866"/>
                      <a:pt x="12279750" y="20816615"/>
                    </a:cubicBezTo>
                    <a:cubicBezTo>
                      <a:pt x="12273076" y="20809363"/>
                      <a:pt x="12269738" y="20799652"/>
                      <a:pt x="12270546" y="20789829"/>
                    </a:cubicBezTo>
                    <a:lnTo>
                      <a:pt x="12337927" y="19981333"/>
                    </a:lnTo>
                    <a:lnTo>
                      <a:pt x="12400933" y="19540220"/>
                    </a:lnTo>
                  </a:path>
                </a:pathLst>
              </a:custGeom>
              <a:solidFill>
                <a:srgbClr val="DCEEF3"/>
              </a:solidFill>
            </p:spPr>
          </p:sp>
        </p:grp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743190" y="6199652"/>
            <a:ext cx="1744028" cy="262080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85801" y="1446692"/>
            <a:ext cx="16269864" cy="225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5799" dirty="0">
                <a:solidFill>
                  <a:srgbClr val="000000"/>
                </a:solidFill>
                <a:latin typeface="+mj-lt"/>
              </a:rPr>
              <a:t>INVECCHIAMENTO DELLA POPOLAZIONE BRASILIANA </a:t>
            </a:r>
          </a:p>
          <a:p>
            <a:pPr algn="ctr">
              <a:lnSpc>
                <a:spcPts val="6089"/>
              </a:lnSpc>
            </a:pPr>
            <a:r>
              <a:rPr lang="en-US" sz="2400" dirty="0">
                <a:solidFill>
                  <a:srgbClr val="000000"/>
                </a:solidFill>
              </a:rPr>
              <a:t>DATI PRELIMINARI (IBGE,2022)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95193" y="7354806"/>
            <a:ext cx="3610505" cy="192259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2559466" y="3976385"/>
            <a:ext cx="1087114" cy="284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49"/>
              </a:lnSpc>
            </a:pPr>
            <a:r>
              <a:rPr lang="en-US" sz="2999" dirty="0">
                <a:solidFill>
                  <a:srgbClr val="72BBCE"/>
                </a:solidFill>
                <a:latin typeface="+mj-lt"/>
              </a:rPr>
              <a:t>2012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70735" y="4437694"/>
            <a:ext cx="3974789" cy="37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7"/>
              </a:lnSpc>
            </a:pPr>
            <a:r>
              <a:rPr lang="en-US" sz="2599" dirty="0">
                <a:solidFill>
                  <a:srgbClr val="000000"/>
                </a:solidFill>
                <a:latin typeface="+mj-lt"/>
              </a:rPr>
              <a:t>OLTRE I 60 ANNI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63624" y="3976385"/>
            <a:ext cx="1959442" cy="327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3425">
                <a:solidFill>
                  <a:srgbClr val="FFFFFF"/>
                </a:solidFill>
                <a:latin typeface="+mj-lt"/>
              </a:rPr>
              <a:t>45%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14994" y="6119697"/>
            <a:ext cx="2321724" cy="327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3425">
                <a:solidFill>
                  <a:srgbClr val="FFFFFF"/>
                </a:solidFill>
                <a:latin typeface="+mj-lt"/>
              </a:rPr>
              <a:t>32%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91803" y="8047370"/>
            <a:ext cx="1703390" cy="268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8"/>
              </a:lnSpc>
            </a:pPr>
            <a:r>
              <a:rPr lang="en-US" sz="2736">
                <a:solidFill>
                  <a:srgbClr val="FFFFFF"/>
                </a:solidFill>
                <a:latin typeface="+mj-lt"/>
              </a:rPr>
              <a:t>28%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20686" y="7347164"/>
            <a:ext cx="1988388" cy="44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7"/>
              </a:lnSpc>
            </a:pPr>
            <a:r>
              <a:rPr lang="en-US" sz="4626" dirty="0">
                <a:solidFill>
                  <a:srgbClr val="38486C"/>
                </a:solidFill>
                <a:latin typeface="+mj-lt"/>
              </a:rPr>
              <a:t>11.3%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83609" y="4063010"/>
            <a:ext cx="1258170" cy="284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49"/>
              </a:lnSpc>
            </a:pPr>
            <a:r>
              <a:rPr lang="en-US" sz="2999" dirty="0">
                <a:solidFill>
                  <a:srgbClr val="72BBCE"/>
                </a:solidFill>
                <a:latin typeface="+mj-lt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4871" y="4564894"/>
            <a:ext cx="3974789" cy="37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7"/>
              </a:lnSpc>
            </a:pPr>
            <a:r>
              <a:rPr lang="en-US" sz="2599" dirty="0">
                <a:solidFill>
                  <a:srgbClr val="000000"/>
                </a:solidFill>
                <a:latin typeface="+mj-lt"/>
              </a:rPr>
              <a:t>OLTRE I 60 ANNI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37112" y="6574333"/>
            <a:ext cx="1988388" cy="44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7"/>
              </a:lnSpc>
            </a:pPr>
            <a:r>
              <a:rPr lang="en-US" sz="4626" dirty="0">
                <a:solidFill>
                  <a:srgbClr val="38486C"/>
                </a:solidFill>
                <a:latin typeface="+mj-lt"/>
              </a:rPr>
              <a:t>14.7%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23011" y="9144334"/>
            <a:ext cx="1988388" cy="44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7"/>
              </a:lnSpc>
            </a:pPr>
            <a:r>
              <a:rPr lang="en-US" sz="4626" dirty="0">
                <a:solidFill>
                  <a:srgbClr val="38486C"/>
                </a:solidFill>
                <a:latin typeface="+mj-lt"/>
              </a:rPr>
              <a:t>39.8%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420600" y="5549155"/>
            <a:ext cx="5033516" cy="162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+mj-lt"/>
              </a:rPr>
              <a:t> 31,23 MILIONI DI ANZIANI</a:t>
            </a: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+mj-lt"/>
              </a:rPr>
              <a:t>(2022)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3247" y="6463626"/>
            <a:ext cx="1620109" cy="108284"/>
            <a:chOff x="0" y="0"/>
            <a:chExt cx="2709186" cy="181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56755" y="0"/>
            <a:ext cx="14999936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-533400" y="5676900"/>
            <a:ext cx="4953000" cy="592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35"/>
              </a:lnSpc>
            </a:pPr>
            <a:r>
              <a:rPr lang="en-US" sz="3600" dirty="0">
                <a:solidFill>
                  <a:srgbClr val="000000"/>
                </a:solidFill>
                <a:latin typeface="+mj-lt"/>
              </a:rPr>
              <a:t>POSIZIONE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8600" y="570698"/>
            <a:ext cx="3828155" cy="3223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+mj-lt"/>
              </a:rPr>
              <a:t>Popolazione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</a:rPr>
              <a:t>stimata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2021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</a:rPr>
              <a:t>Stato</a:t>
            </a:r>
            <a:endParaRPr lang="en-US" sz="2400" dirty="0">
              <a:solidFill>
                <a:srgbClr val="000000"/>
              </a:solidFill>
            </a:endParaR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</a:rPr>
              <a:t> Rio de Janeiro 17.463.349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</a:rPr>
              <a:t>Capitale</a:t>
            </a:r>
            <a:r>
              <a:rPr lang="en-US" sz="2400" dirty="0">
                <a:solidFill>
                  <a:srgbClr val="000000"/>
                </a:solidFill>
              </a:rPr>
              <a:t> 6.775.561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Fonte: </a:t>
            </a:r>
            <a:r>
              <a:rPr lang="en-US" sz="1600" dirty="0">
                <a:solidFill>
                  <a:srgbClr val="000000"/>
                </a:solidFill>
              </a:rPr>
              <a:t>https://www.ibge.gov.br/cidades-e-estados/rj/rio-de-janeiro.html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515600" y="9486900"/>
            <a:ext cx="7992870" cy="97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it-IT" sz="2800" dirty="0">
                <a:solidFill>
                  <a:srgbClr val="000000"/>
                </a:solidFill>
                <a:latin typeface="PT Sans Bold"/>
              </a:rPr>
              <a:t>DISTRIBUZIONE DEGLI ANZIANI PER QUARTIERE</a:t>
            </a:r>
          </a:p>
          <a:p>
            <a:pPr algn="ctr">
              <a:lnSpc>
                <a:spcPts val="2520"/>
              </a:lnSpc>
            </a:pPr>
            <a:r>
              <a:rPr lang="en-US" sz="1400" dirty="0">
                <a:solidFill>
                  <a:srgbClr val="000000"/>
                </a:solidFill>
                <a:latin typeface="PT Sans"/>
              </a:rPr>
              <a:t>Fonte: 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Silveira Barroso Alves et al., 2016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>
              <a:lnSpc>
                <a:spcPts val="2520"/>
              </a:lnSpc>
            </a:pPr>
            <a:endParaRPr lang="en-US" sz="2800" dirty="0">
              <a:solidFill>
                <a:srgbClr val="000000"/>
              </a:solidFill>
              <a:latin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va___centro_de_saúde_(1_min.) (720p)">
            <a:hlinkClick r:id="" action="ppaction://media"/>
            <a:extLst>
              <a:ext uri="{FF2B5EF4-FFF2-40B4-BE49-F238E27FC236}">
                <a16:creationId xmlns:a16="http://schemas.microsoft.com/office/drawing/2014/main" id="{72AF198B-74B4-2AB9-50A4-AA037000BB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7995" y="2057400"/>
            <a:ext cx="7915379" cy="82296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676400" y="2793297"/>
            <a:ext cx="1620109" cy="108284"/>
            <a:chOff x="0" y="0"/>
            <a:chExt cx="2709186" cy="181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028700" y="753427"/>
            <a:ext cx="15920164" cy="1770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400" dirty="0">
                <a:solidFill>
                  <a:srgbClr val="000000"/>
                </a:solidFill>
                <a:latin typeface="+mj-lt"/>
              </a:rPr>
              <a:t>CSVA - RIABILITAZIONE</a:t>
            </a:r>
          </a:p>
          <a:p>
            <a:pPr algn="ctr">
              <a:lnSpc>
                <a:spcPts val="4620"/>
              </a:lnSpc>
            </a:pPr>
            <a:r>
              <a:rPr lang="en-US" sz="4400" dirty="0">
                <a:solidFill>
                  <a:srgbClr val="000000"/>
                </a:solidFill>
                <a:latin typeface="+mj-lt"/>
              </a:rPr>
              <a:t> PREOCCUPAZIONE </a:t>
            </a:r>
            <a:r>
              <a:rPr lang="it-IT" sz="4400" dirty="0">
                <a:solidFill>
                  <a:srgbClr val="000000"/>
                </a:solidFill>
                <a:latin typeface="+mj-lt"/>
              </a:rPr>
              <a:t>DEL SISTEMA SANITARIO UNICO</a:t>
            </a:r>
            <a:endParaRPr lang="en-US" sz="4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17984" y="6591300"/>
            <a:ext cx="5653806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5"/>
              </a:lnSpc>
            </a:pPr>
            <a:r>
              <a:rPr lang="it-IT" sz="2599" spc="2" dirty="0">
                <a:solidFill>
                  <a:srgbClr val="72BBCE"/>
                </a:solidFill>
                <a:latin typeface="+mj-lt"/>
              </a:rPr>
              <a:t>AUMENTO DEL NUMERO DI PROFESSIONISTI STRATEGIA PER SERVIRE LA POPOLAZIONE</a:t>
            </a:r>
            <a:endParaRPr lang="en-US" sz="2599" spc="2" dirty="0">
              <a:solidFill>
                <a:srgbClr val="72BBCE"/>
              </a:solidFill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52880" y="4134485"/>
            <a:ext cx="8119719" cy="2040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it-IT" sz="2100" dirty="0">
                <a:solidFill>
                  <a:srgbClr val="000000"/>
                </a:solidFill>
                <a:latin typeface="+mj-lt"/>
              </a:rPr>
              <a:t>DISTRIBUZIONE SPAZIO-TEMPORALE DELL'OFFERTA PROFESSIONALE DI FISIOTERAPIA, LOGOTERAPIA E TERAPIA OCCUPAZIONALE NEL SISTEMA SANITARIO UNITARIO (SUS) DAL 2007 AL 2019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 Fonte: </a:t>
            </a:r>
            <a:r>
              <a:rPr lang="pt-BR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(Gomes et al., 2023)</a:t>
            </a:r>
            <a:endParaRPr lang="pt-B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40"/>
              </a:lnSpc>
              <a:spcBef>
                <a:spcPct val="0"/>
              </a:spcBef>
            </a:pPr>
            <a:endParaRPr lang="en-US" sz="1100" dirty="0">
              <a:solidFill>
                <a:srgbClr val="000000"/>
              </a:solidFill>
              <a:latin typeface="+mj-lt"/>
              <a:hlinkClick r:id="rId4" tooltip="https://doi.org/10.1590/1413-81232023282.091120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658600" y="4113970"/>
            <a:ext cx="5968070" cy="240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it-IT" sz="2299" dirty="0">
                <a:solidFill>
                  <a:srgbClr val="000000"/>
                </a:solidFill>
                <a:latin typeface="+mj-lt"/>
              </a:rPr>
              <a:t>NEL 2019, 17,3 MILIONI DI BRASILIANI DI 2 ANNI O PIÙ AVEVANO DISABILITÀ LEGATE AD ALMENO UNA DELLE LORO FUNZIONI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Fonte: (IBGE,2019)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3945" y="1028700"/>
            <a:ext cx="1620109" cy="108284"/>
            <a:chOff x="0" y="0"/>
            <a:chExt cx="2709186" cy="181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162078" y="3326986"/>
            <a:ext cx="5963844" cy="59313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50467" y="751306"/>
            <a:ext cx="2301099" cy="230109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50320" y="7787730"/>
            <a:ext cx="1187361" cy="101222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521517" y="5827151"/>
            <a:ext cx="1302074" cy="93098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455918" y="5753560"/>
            <a:ext cx="1433928" cy="121346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25844" y="3489023"/>
            <a:ext cx="1011836" cy="13345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352801" y="1301971"/>
            <a:ext cx="9554536" cy="156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PROMOZIONE E ASSISTENZA SANITARIA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90035" y="6110609"/>
            <a:ext cx="3138655" cy="249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4"/>
              </a:lnSpc>
            </a:pPr>
            <a:r>
              <a:rPr lang="en-US" sz="1600">
                <a:solidFill>
                  <a:srgbClr val="000000"/>
                </a:solidFill>
                <a:latin typeface="+mj-lt"/>
              </a:rPr>
              <a:t>INTERPROFISSIONAIS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9439" y="4234031"/>
            <a:ext cx="3992773" cy="156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Fisioterapia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Logoterapia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Odontoiatria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Nutrizione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53046" y="3770331"/>
            <a:ext cx="3992773" cy="25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 LAUREA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7750" y="8125663"/>
            <a:ext cx="5156881" cy="1167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Assistenza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+mj-lt"/>
              </a:rPr>
              <a:t>infermieristica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Odontoiatria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Psicoanalisi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, salute e </a:t>
            </a:r>
            <a:r>
              <a:rPr lang="en-US" sz="2200" dirty="0" err="1">
                <a:solidFill>
                  <a:srgbClr val="000000"/>
                </a:solidFill>
                <a:latin typeface="+mj-lt"/>
              </a:rPr>
              <a:t>società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9900" y="7055914"/>
            <a:ext cx="4649774" cy="693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7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POST-LAUREA STRICTO E LATO SENSU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01600" y="4118201"/>
            <a:ext cx="4167108" cy="1962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Assistenza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+mj-lt"/>
              </a:rPr>
              <a:t>infermieristica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Fisioterapia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Logoterapia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Odontoiatria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Psicologia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506200" y="3603070"/>
            <a:ext cx="5119954" cy="251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RICERCA E ESTENSIONE</a:t>
            </a:r>
            <a:endParaRPr lang="en-US" sz="2599" dirty="0">
              <a:solidFill>
                <a:srgbClr val="72BBCE"/>
              </a:solidFill>
              <a:latin typeface="Archiv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745333" y="7749630"/>
            <a:ext cx="2000215" cy="156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Fisioterapia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Odontoiatria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+mj-lt"/>
              </a:rPr>
              <a:t>Radiologia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3080"/>
              </a:lnSpc>
            </a:pPr>
            <a:endParaRPr lang="en-US" sz="2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801600" y="7233847"/>
            <a:ext cx="5150215" cy="337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CLINICA PROFESSIONALE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930851" y="-777455"/>
            <a:ext cx="9261554" cy="9704108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732547" y="3979913"/>
            <a:ext cx="9013618" cy="5170102"/>
            <a:chOff x="0" y="0"/>
            <a:chExt cx="7981950" cy="4578350"/>
          </a:xfrm>
        </p:grpSpPr>
        <p:sp>
          <p:nvSpPr>
            <p:cNvPr id="4" name="Freeform 4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t="-3228" b="-3228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1136984"/>
            <a:ext cx="2969279" cy="5875228"/>
            <a:chOff x="0" y="0"/>
            <a:chExt cx="2620010" cy="5184140"/>
          </a:xfrm>
        </p:grpSpPr>
        <p:sp>
          <p:nvSpPr>
            <p:cNvPr id="10" name="Freeform 10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-112628" r="-112628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9184548" y="1231733"/>
            <a:ext cx="1620109" cy="108284"/>
            <a:chOff x="0" y="0"/>
            <a:chExt cx="2709186" cy="1810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0911323" y="3672212"/>
            <a:ext cx="1266325" cy="1266325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240039" y="3887608"/>
            <a:ext cx="608895" cy="835533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>
            <a:off x="11013919" y="5267814"/>
            <a:ext cx="1266325" cy="1266325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182776" y="5500512"/>
            <a:ext cx="928612" cy="800928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11084042" y="6867514"/>
            <a:ext cx="1266325" cy="1266325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1215771" y="8638664"/>
            <a:ext cx="1266325" cy="1266325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426225" y="8857739"/>
            <a:ext cx="854019" cy="85401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426225" y="7096114"/>
            <a:ext cx="628153" cy="756811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9144000" y="1599210"/>
            <a:ext cx="8352782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5400" dirty="0" err="1">
                <a:solidFill>
                  <a:srgbClr val="000000"/>
                </a:solidFill>
                <a:latin typeface="+mj-lt"/>
              </a:rPr>
              <a:t>Ingresso</a:t>
            </a:r>
            <a:r>
              <a:rPr lang="en-US" sz="5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+mj-lt"/>
              </a:rPr>
              <a:t>paziente</a:t>
            </a:r>
            <a:endParaRPr lang="en-US" sz="5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2833641" y="3917684"/>
            <a:ext cx="2540266" cy="257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TELEFONO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33640" y="5691012"/>
            <a:ext cx="2857021" cy="251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PRESENZIALE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33641" y="7422039"/>
            <a:ext cx="2540266" cy="257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>
                <a:solidFill>
                  <a:srgbClr val="72BBCE"/>
                </a:solidFill>
                <a:latin typeface="+mj-lt"/>
              </a:rPr>
              <a:t>WHATSAPP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948820" y="9087786"/>
            <a:ext cx="3205579" cy="251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SOCIAL MEDIA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963400" y="398597"/>
            <a:ext cx="8935288" cy="817584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76021" y="82780"/>
            <a:ext cx="5074819" cy="652138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401653" y="1780969"/>
            <a:ext cx="1620109" cy="108284"/>
            <a:chOff x="0" y="0"/>
            <a:chExt cx="2709186" cy="1810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51427" y="4514182"/>
            <a:ext cx="582961" cy="44305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722385" y="7376945"/>
            <a:ext cx="543767" cy="6128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8456008">
            <a:off x="-1142145" y="8992965"/>
            <a:ext cx="3748594" cy="311474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79430" y="427791"/>
            <a:ext cx="10692050" cy="1268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35"/>
              </a:lnSpc>
            </a:pPr>
            <a:r>
              <a:rPr lang="it-IT" sz="4700" dirty="0">
                <a:solidFill>
                  <a:srgbClr val="000000"/>
                </a:solidFill>
                <a:latin typeface="+mj-lt"/>
              </a:rPr>
              <a:t>VALORI DI ALCUNI TRATTAMENTI PAGATI</a:t>
            </a:r>
            <a:endParaRPr lang="en-US" sz="4700" dirty="0">
              <a:solidFill>
                <a:srgbClr val="000000"/>
              </a:solidFill>
              <a:latin typeface="Archiv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95800" y="9029700"/>
            <a:ext cx="7698432" cy="413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QUOTAZIONE IN EURO 10/02/2023   1 R$ = U$5,57</a:t>
            </a:r>
          </a:p>
        </p:txBody>
      </p:sp>
      <p:graphicFrame>
        <p:nvGraphicFramePr>
          <p:cNvPr id="13" name="Tabela 4">
            <a:extLst>
              <a:ext uri="{FF2B5EF4-FFF2-40B4-BE49-F238E27FC236}">
                <a16:creationId xmlns:a16="http://schemas.microsoft.com/office/drawing/2014/main" id="{9EF5F29D-DDC6-5FAD-24EE-4FF5FB6CD6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171285"/>
              </p:ext>
            </p:extLst>
          </p:nvPr>
        </p:nvGraphicFramePr>
        <p:xfrm>
          <a:off x="601116" y="2391426"/>
          <a:ext cx="11361294" cy="61264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680647">
                  <a:extLst>
                    <a:ext uri="{9D8B030D-6E8A-4147-A177-3AD203B41FA5}">
                      <a16:colId xmlns:a16="http://schemas.microsoft.com/office/drawing/2014/main" val="1873954020"/>
                    </a:ext>
                  </a:extLst>
                </a:gridCol>
                <a:gridCol w="5680647">
                  <a:extLst>
                    <a:ext uri="{9D8B030D-6E8A-4147-A177-3AD203B41FA5}">
                      <a16:colId xmlns:a16="http://schemas.microsoft.com/office/drawing/2014/main" val="2764863842"/>
                    </a:ext>
                  </a:extLst>
                </a:gridCol>
              </a:tblGrid>
              <a:tr h="461777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TRATTAMENTO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/>
                        <a:t>COSTO IN EURO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409488"/>
                  </a:ext>
                </a:extLst>
              </a:tr>
              <a:tr h="986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rgbClr val="000000"/>
                          </a:solidFill>
                        </a:rPr>
                        <a:t>ODONTOIATRIA</a:t>
                      </a:r>
                    </a:p>
                    <a:p>
                      <a:r>
                        <a:rPr lang="it-IT" sz="2000" dirty="0"/>
                        <a:t>(Estrazione, pulizia, riempimento, parodontologia, endodonzia)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U$ 14,35 – per 6 </a:t>
                      </a:r>
                      <a:r>
                        <a:rPr lang="pt-BR" sz="2800" dirty="0" err="1"/>
                        <a:t>mesi</a:t>
                      </a:r>
                      <a:endParaRPr lang="it-IT" sz="2800" dirty="0"/>
                    </a:p>
                    <a:p>
                      <a:r>
                        <a:rPr lang="it-IT" sz="2800" dirty="0"/>
                        <a:t>(U$ 2,39 –  un mese) 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1799893"/>
                  </a:ext>
                </a:extLst>
              </a:tr>
              <a:tr h="461777"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rgbClr val="000000"/>
                          </a:solidFill>
                        </a:rPr>
                        <a:t>ODONTOIATRIA – </a:t>
                      </a:r>
                      <a:r>
                        <a:rPr lang="en-US" sz="2800" kern="1200" dirty="0" err="1">
                          <a:solidFill>
                            <a:srgbClr val="000000"/>
                          </a:solidFill>
                        </a:rPr>
                        <a:t>ortodonzia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U$14,35 </a:t>
                      </a:r>
                      <a:r>
                        <a:rPr lang="pt-BR" sz="2800" dirty="0" err="1"/>
                        <a:t>un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mese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724667"/>
                  </a:ext>
                </a:extLst>
              </a:tr>
              <a:tr h="461777">
                <a:tc>
                  <a:txBody>
                    <a:bodyPr/>
                    <a:lstStyle/>
                    <a:p>
                      <a:r>
                        <a:rPr lang="pt-BR" sz="2800" dirty="0"/>
                        <a:t>FISIOTERAPIA - </a:t>
                      </a:r>
                      <a:r>
                        <a:rPr lang="pt-BR" sz="2800" dirty="0" err="1"/>
                        <a:t>pilates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U$3,59 per </a:t>
                      </a:r>
                      <a:r>
                        <a:rPr lang="pt-BR" sz="2800" dirty="0" err="1"/>
                        <a:t>sessione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8410624"/>
                  </a:ext>
                </a:extLst>
              </a:tr>
              <a:tr h="461777">
                <a:tc>
                  <a:txBody>
                    <a:bodyPr/>
                    <a:lstStyle/>
                    <a:p>
                      <a:r>
                        <a:rPr lang="pt-BR" sz="2800" dirty="0"/>
                        <a:t>FISIOTERAPIA – </a:t>
                      </a:r>
                      <a:r>
                        <a:rPr lang="pt-BR" sz="2800" dirty="0" err="1"/>
                        <a:t>idroterapia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U$26,92 </a:t>
                      </a:r>
                      <a:r>
                        <a:rPr lang="pt-BR" sz="2800" dirty="0" err="1"/>
                        <a:t>un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mese</a:t>
                      </a:r>
                      <a:r>
                        <a:rPr lang="pt-BR" sz="2800" dirty="0"/>
                        <a:t> (4-5 </a:t>
                      </a:r>
                      <a:r>
                        <a:rPr lang="pt-BR" sz="2800" dirty="0" err="1"/>
                        <a:t>sessioni</a:t>
                      </a:r>
                      <a:r>
                        <a:rPr lang="pt-BR" sz="28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6021499"/>
                  </a:ext>
                </a:extLst>
              </a:tr>
              <a:tr h="461777">
                <a:tc>
                  <a:txBody>
                    <a:bodyPr/>
                    <a:lstStyle/>
                    <a:p>
                      <a:r>
                        <a:rPr lang="pt-BR" sz="2800" dirty="0"/>
                        <a:t>NUTRIZIONE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U$8,97 per </a:t>
                      </a:r>
                      <a:r>
                        <a:rPr lang="pt-BR" sz="2800" dirty="0" err="1"/>
                        <a:t>sessione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0220639"/>
                  </a:ext>
                </a:extLst>
              </a:tr>
              <a:tr h="797040">
                <a:tc>
                  <a:txBody>
                    <a:bodyPr/>
                    <a:lstStyle/>
                    <a:p>
                      <a:r>
                        <a:rPr lang="pt-BR" sz="2800" dirty="0"/>
                        <a:t>AUDIOMETRIA – </a:t>
                      </a:r>
                      <a:r>
                        <a:rPr lang="pt-BR" sz="2800" dirty="0" err="1"/>
                        <a:t>pazienti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pos</a:t>
                      </a:r>
                      <a:r>
                        <a:rPr lang="pt-BR" sz="2800" dirty="0"/>
                        <a:t> COVID-19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gratuito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328921"/>
                  </a:ext>
                </a:extLst>
              </a:tr>
              <a:tr h="797040">
                <a:tc>
                  <a:txBody>
                    <a:bodyPr/>
                    <a:lstStyle/>
                    <a:p>
                      <a:r>
                        <a:rPr lang="pt-BR" sz="2800" dirty="0"/>
                        <a:t>LOGOTERAPIA -  terapia </a:t>
                      </a:r>
                      <a:r>
                        <a:rPr lang="pt-BR" sz="2800" dirty="0" err="1"/>
                        <a:t>voce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transgender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gratuito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5648908"/>
                  </a:ext>
                </a:extLst>
              </a:tr>
              <a:tr h="461777">
                <a:tc>
                  <a:txBody>
                    <a:bodyPr/>
                    <a:lstStyle/>
                    <a:p>
                      <a:r>
                        <a:rPr lang="pt-BR" sz="2800" dirty="0"/>
                        <a:t>LOGOTERAPIA - </a:t>
                      </a:r>
                      <a:r>
                        <a:rPr lang="pt-BR" sz="2800" dirty="0" err="1"/>
                        <a:t>ambulatori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U$ 21,53 um </a:t>
                      </a:r>
                      <a:r>
                        <a:rPr lang="pt-BR" sz="2800" dirty="0" err="1"/>
                        <a:t>mese</a:t>
                      </a:r>
                      <a:r>
                        <a:rPr lang="pt-BR" sz="2800" dirty="0"/>
                        <a:t> (4-5 </a:t>
                      </a:r>
                      <a:r>
                        <a:rPr lang="pt-BR" sz="2800" dirty="0" err="1"/>
                        <a:t>sessioni</a:t>
                      </a:r>
                      <a:r>
                        <a:rPr lang="pt-BR" sz="28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4844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5420" y="2595520"/>
            <a:ext cx="9381139" cy="7160917"/>
            <a:chOff x="334729" y="-38100"/>
            <a:chExt cx="12508185" cy="9547889"/>
          </a:xfrm>
        </p:grpSpPr>
        <p:sp>
          <p:nvSpPr>
            <p:cNvPr id="3" name="TextBox 3"/>
            <p:cNvSpPr txBox="1"/>
            <p:nvPr/>
          </p:nvSpPr>
          <p:spPr>
            <a:xfrm>
              <a:off x="6002198" y="8386062"/>
              <a:ext cx="2139312" cy="1123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31-59 anni</a:t>
              </a:r>
            </a:p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40.8%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34729" y="1722579"/>
              <a:ext cx="3190562" cy="11237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409" dirty="0" err="1">
                  <a:solidFill>
                    <a:srgbClr val="000000"/>
                  </a:solidFill>
                  <a:latin typeface="Open Sans Light Bold"/>
                </a:rPr>
                <a:t>Oltre</a:t>
              </a: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 I 60 anni 31.7%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03602" y="3194234"/>
              <a:ext cx="2139312" cy="1123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19-30 anni</a:t>
              </a:r>
            </a:p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11.8%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685616" y="-38100"/>
              <a:ext cx="1906391" cy="1123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0-12 anni</a:t>
              </a:r>
            </a:p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8.6%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467949" y="997567"/>
              <a:ext cx="2139312" cy="1123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13-18 anni</a:t>
              </a:r>
            </a:p>
            <a:p>
              <a:pPr algn="ctr">
                <a:lnSpc>
                  <a:spcPts val="3373"/>
                </a:lnSpc>
              </a:pPr>
              <a:r>
                <a:rPr lang="en-US" sz="2409" dirty="0">
                  <a:solidFill>
                    <a:srgbClr val="000000"/>
                  </a:solidFill>
                  <a:latin typeface="Open Sans Light Bold"/>
                </a:rPr>
                <a:t>7.1%</a:t>
              </a:r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3042606" y="1232508"/>
              <a:ext cx="6903757" cy="6903757"/>
              <a:chOff x="0" y="0"/>
              <a:chExt cx="2540000" cy="254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270000" y="0"/>
                <a:ext cx="704042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704042" h="1270000">
                    <a:moveTo>
                      <a:pt x="0" y="0"/>
                    </a:moveTo>
                    <a:lnTo>
                      <a:pt x="0" y="0"/>
                    </a:lnTo>
                    <a:cubicBezTo>
                      <a:pt x="250555" y="0"/>
                      <a:pt x="495512" y="74113"/>
                      <a:pt x="704042" y="213012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72BBCE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270000" y="179145"/>
                <a:ext cx="1092413" cy="1090855"/>
              </a:xfrm>
              <a:custGeom>
                <a:avLst/>
                <a:gdLst/>
                <a:ahLst/>
                <a:cxnLst/>
                <a:rect l="l" t="t" r="r" b="b"/>
                <a:pathLst>
                  <a:path w="1092413" h="1090855">
                    <a:moveTo>
                      <a:pt x="650335" y="0"/>
                    </a:moveTo>
                    <a:cubicBezTo>
                      <a:pt x="832358" y="108517"/>
                      <a:pt x="984333" y="260857"/>
                      <a:pt x="1092413" y="443140"/>
                    </a:cubicBezTo>
                    <a:lnTo>
                      <a:pt x="0" y="1090855"/>
                    </a:lnTo>
                    <a:close/>
                  </a:path>
                </a:pathLst>
              </a:custGeom>
              <a:solidFill>
                <a:srgbClr val="588FB0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0000" y="568497"/>
                <a:ext cx="1312241" cy="958790"/>
              </a:xfrm>
              <a:custGeom>
                <a:avLst/>
                <a:gdLst/>
                <a:ahLst/>
                <a:cxnLst/>
                <a:rect l="l" t="t" r="r" b="b"/>
                <a:pathLst>
                  <a:path w="1312241" h="958790">
                    <a:moveTo>
                      <a:pt x="1058675" y="0"/>
                    </a:moveTo>
                    <a:cubicBezTo>
                      <a:pt x="1245649" y="282172"/>
                      <a:pt x="1312241" y="627311"/>
                      <a:pt x="1243665" y="958789"/>
                    </a:cubicBezTo>
                    <a:lnTo>
                      <a:pt x="0" y="701503"/>
                    </a:lnTo>
                    <a:close/>
                  </a:path>
                </a:pathLst>
              </a:custGeom>
              <a:solidFill>
                <a:srgbClr val="47658E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87234" y="1270000"/>
                <a:ext cx="2437736" cy="1325084"/>
              </a:xfrm>
              <a:custGeom>
                <a:avLst/>
                <a:gdLst/>
                <a:ahLst/>
                <a:cxnLst/>
                <a:rect l="l" t="t" r="r" b="b"/>
                <a:pathLst>
                  <a:path w="2437736" h="1325084">
                    <a:moveTo>
                      <a:pt x="2437736" y="194807"/>
                    </a:moveTo>
                    <a:cubicBezTo>
                      <a:pt x="2349681" y="762068"/>
                      <a:pt x="1892049" y="1199731"/>
                      <a:pt x="1321427" y="1262408"/>
                    </a:cubicBezTo>
                    <a:cubicBezTo>
                      <a:pt x="750804" y="1325084"/>
                      <a:pt x="209084" y="997187"/>
                      <a:pt x="0" y="462564"/>
                    </a:cubicBezTo>
                    <a:lnTo>
                      <a:pt x="1182766" y="0"/>
                    </a:lnTo>
                    <a:close/>
                  </a:path>
                </a:pathLst>
              </a:custGeom>
              <a:solidFill>
                <a:srgbClr val="3A3C66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-64979" y="0"/>
                <a:ext cx="1334979" cy="1791100"/>
              </a:xfrm>
              <a:custGeom>
                <a:avLst/>
                <a:gdLst/>
                <a:ahLst/>
                <a:cxnLst/>
                <a:rect l="l" t="t" r="r" b="b"/>
                <a:pathLst>
                  <a:path w="1334979" h="1791100">
                    <a:moveTo>
                      <a:pt x="176810" y="1791100"/>
                    </a:moveTo>
                    <a:cubicBezTo>
                      <a:pt x="0" y="1398131"/>
                      <a:pt x="34514" y="942316"/>
                      <a:pt x="268479" y="580451"/>
                    </a:cubicBezTo>
                    <a:cubicBezTo>
                      <a:pt x="502444" y="218586"/>
                      <a:pt x="903939" y="43"/>
                      <a:pt x="1334852" y="0"/>
                    </a:cubicBezTo>
                    <a:lnTo>
                      <a:pt x="1334979" y="1270000"/>
                    </a:lnTo>
                    <a:close/>
                  </a:path>
                </a:pathLst>
              </a:custGeom>
              <a:solidFill>
                <a:srgbClr val="2B163B"/>
              </a:solidFill>
            </p:spPr>
          </p:sp>
        </p:grpSp>
      </p:grpSp>
      <p:grpSp>
        <p:nvGrpSpPr>
          <p:cNvPr id="14" name="Group 14"/>
          <p:cNvGrpSpPr/>
          <p:nvPr/>
        </p:nvGrpSpPr>
        <p:grpSpPr>
          <a:xfrm>
            <a:off x="10374863" y="1689447"/>
            <a:ext cx="1620109" cy="108284"/>
            <a:chOff x="0" y="0"/>
            <a:chExt cx="2709186" cy="1810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0334315" y="2056924"/>
            <a:ext cx="6576258" cy="798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5799" dirty="0" err="1">
                <a:solidFill>
                  <a:srgbClr val="000000"/>
                </a:solidFill>
                <a:latin typeface="+mj-lt"/>
              </a:rPr>
              <a:t>Servizi</a:t>
            </a:r>
            <a:r>
              <a:rPr lang="en-US" sz="5799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5799" dirty="0" err="1">
                <a:solidFill>
                  <a:srgbClr val="000000"/>
                </a:solidFill>
                <a:latin typeface="+mj-lt"/>
              </a:rPr>
              <a:t>nel</a:t>
            </a:r>
            <a:r>
              <a:rPr lang="en-US" sz="5799" dirty="0">
                <a:solidFill>
                  <a:srgbClr val="000000"/>
                </a:solidFill>
                <a:latin typeface="+mj-lt"/>
              </a:rPr>
              <a:t> 2022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26437" y="4046051"/>
            <a:ext cx="5424247" cy="285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3600" dirty="0" err="1">
                <a:solidFill>
                  <a:srgbClr val="38486C"/>
                </a:solidFill>
                <a:latin typeface="+mj-lt"/>
              </a:rPr>
              <a:t>Età</a:t>
            </a:r>
            <a:r>
              <a:rPr lang="en-US" sz="3600" dirty="0">
                <a:solidFill>
                  <a:srgbClr val="38486C"/>
                </a:solidFill>
                <a:latin typeface="+mj-lt"/>
              </a:rPr>
              <a:t> media= 47 ANNI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578291" y="5143500"/>
            <a:ext cx="479888" cy="637532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1818235" y="5996321"/>
            <a:ext cx="5943095" cy="2610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0C6980"/>
                </a:solidFill>
                <a:latin typeface="+mj-lt"/>
              </a:rPr>
              <a:t>FISIOTERAPIA = 53 ANNI</a:t>
            </a: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  <a:p>
            <a:pPr>
              <a:lnSpc>
                <a:spcPts val="1429"/>
              </a:lnSpc>
            </a:pPr>
            <a:r>
              <a:rPr lang="en-US" sz="2199" dirty="0">
                <a:solidFill>
                  <a:srgbClr val="100F0D"/>
                </a:solidFill>
                <a:latin typeface="+mj-lt"/>
              </a:rPr>
              <a:t>     (</a:t>
            </a:r>
            <a:r>
              <a:rPr lang="pt-BR" sz="2400" dirty="0">
                <a:latin typeface="+mj-lt"/>
              </a:rPr>
              <a:t>terapia </a:t>
            </a:r>
            <a:r>
              <a:rPr lang="pt-BR" sz="2400" dirty="0" err="1">
                <a:latin typeface="+mj-lt"/>
              </a:rPr>
              <a:t>acquatica</a:t>
            </a:r>
            <a:r>
              <a:rPr lang="en-US" sz="2199" dirty="0">
                <a:solidFill>
                  <a:srgbClr val="100F0D"/>
                </a:solidFill>
                <a:latin typeface="+mj-lt"/>
              </a:rPr>
              <a:t> = 70 ANNI)</a:t>
            </a:r>
          </a:p>
          <a:p>
            <a:pPr>
              <a:lnSpc>
                <a:spcPts val="1689"/>
              </a:lnSpc>
            </a:pPr>
            <a:endParaRPr lang="en-US" sz="2199" dirty="0">
              <a:solidFill>
                <a:srgbClr val="100F0D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endParaRPr lang="en-US" sz="2199" dirty="0">
              <a:solidFill>
                <a:srgbClr val="100F0D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0C6980"/>
                </a:solidFill>
                <a:latin typeface="+mj-lt"/>
              </a:rPr>
              <a:t>LOGOTERAPIA = 43 ANNI</a:t>
            </a: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0C6980"/>
                </a:solidFill>
                <a:latin typeface="+mj-lt"/>
              </a:rPr>
              <a:t>ODONTOIATRIA = 47 ANNI</a:t>
            </a: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0C6980"/>
              </a:solidFill>
              <a:latin typeface="+mj-l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067065" y="8448095"/>
            <a:ext cx="1502340" cy="28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2918">
                <a:solidFill>
                  <a:srgbClr val="FFFFFF"/>
                </a:solidFill>
                <a:latin typeface="+mj-lt"/>
              </a:rPr>
              <a:t>-5%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11225620" y="5862971"/>
            <a:ext cx="366170" cy="366170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225620" y="6953041"/>
            <a:ext cx="366170" cy="366170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225620" y="7776257"/>
            <a:ext cx="366170" cy="366170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42570" y="1565320"/>
            <a:ext cx="1620109" cy="108284"/>
            <a:chOff x="0" y="0"/>
            <a:chExt cx="2709186" cy="181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424344">
            <a:off x="-2519198" y="-3352507"/>
            <a:ext cx="11770294" cy="100522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1414275"/>
            <a:ext cx="8528372" cy="745844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001000" y="1873337"/>
            <a:ext cx="9650033" cy="2346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PRODUZIONE SCIENTIFICA</a:t>
            </a:r>
          </a:p>
          <a:p>
            <a:pPr algn="ctr">
              <a:lnSpc>
                <a:spcPts val="6089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DATI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37382" y="4509668"/>
            <a:ext cx="4569124" cy="25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POST LAUREA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67718" y="6837030"/>
            <a:ext cx="7255610" cy="1827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427" lvl="1" indent="-226714">
              <a:lnSpc>
                <a:spcPts val="2940"/>
              </a:lnSpc>
              <a:buFont typeface="Arial"/>
              <a:buChar char="•"/>
            </a:pPr>
            <a:r>
              <a:rPr lang="en-US" sz="2100" dirty="0" err="1">
                <a:solidFill>
                  <a:srgbClr val="000000"/>
                </a:solidFill>
              </a:rPr>
              <a:t>Programma</a:t>
            </a:r>
            <a:r>
              <a:rPr lang="en-US" sz="2100" dirty="0">
                <a:solidFill>
                  <a:srgbClr val="000000"/>
                </a:solidFill>
              </a:rPr>
              <a:t> di </a:t>
            </a:r>
            <a:r>
              <a:rPr lang="en-US" sz="2100" dirty="0" err="1">
                <a:solidFill>
                  <a:srgbClr val="000000"/>
                </a:solidFill>
              </a:rPr>
              <a:t>iniziazione</a:t>
            </a:r>
            <a:r>
              <a:rPr lang="en-US" sz="2100" dirty="0">
                <a:solidFill>
                  <a:srgbClr val="000000"/>
                </a:solidFill>
              </a:rPr>
              <a:t> </a:t>
            </a:r>
            <a:r>
              <a:rPr lang="en-US" sz="2100" dirty="0" err="1">
                <a:solidFill>
                  <a:srgbClr val="000000"/>
                </a:solidFill>
              </a:rPr>
              <a:t>scientifica</a:t>
            </a:r>
            <a:r>
              <a:rPr lang="en-US" sz="2100" dirty="0">
                <a:solidFill>
                  <a:srgbClr val="000000"/>
                </a:solidFill>
              </a:rPr>
              <a:t> (PIC-UVA);</a:t>
            </a:r>
          </a:p>
          <a:p>
            <a:pPr marL="453427" lvl="1" indent="-226714">
              <a:lnSpc>
                <a:spcPts val="2940"/>
              </a:lnSpc>
              <a:buFont typeface="Arial"/>
              <a:buChar char="•"/>
            </a:pPr>
            <a:r>
              <a:rPr lang="it-IT" sz="2100" dirty="0">
                <a:solidFill>
                  <a:srgbClr val="000000"/>
                </a:solidFill>
              </a:rPr>
              <a:t>Lavori di completamento del corso;</a:t>
            </a:r>
          </a:p>
          <a:p>
            <a:pPr marL="453427" lvl="1" indent="-226714">
              <a:lnSpc>
                <a:spcPts val="2940"/>
              </a:lnSpc>
              <a:buFont typeface="Arial"/>
              <a:buChar char="•"/>
            </a:pPr>
            <a:r>
              <a:rPr lang="it-IT" sz="2100" dirty="0">
                <a:solidFill>
                  <a:srgbClr val="000000"/>
                </a:solidFill>
              </a:rPr>
              <a:t>Programmi di estensione;</a:t>
            </a:r>
          </a:p>
          <a:p>
            <a:pPr marL="453427" lvl="1" indent="-226714">
              <a:lnSpc>
                <a:spcPts val="2940"/>
              </a:lnSpc>
              <a:buFont typeface="Arial"/>
              <a:buChar char="•"/>
            </a:pPr>
            <a:r>
              <a:rPr lang="it-IT" sz="2100" dirty="0">
                <a:solidFill>
                  <a:srgbClr val="000000"/>
                </a:solidFill>
              </a:rPr>
              <a:t>Laureati:  prodotti e ricerca;</a:t>
            </a:r>
          </a:p>
          <a:p>
            <a:pPr marL="453427" lvl="1" indent="-226714">
              <a:lnSpc>
                <a:spcPts val="2940"/>
              </a:lnSpc>
              <a:buFont typeface="Arial"/>
              <a:buChar char="•"/>
            </a:pPr>
            <a:r>
              <a:rPr lang="it-IT" sz="2100" dirty="0">
                <a:solidFill>
                  <a:srgbClr val="000000"/>
                </a:solidFill>
              </a:rPr>
              <a:t>Rapporti di gestione sul funzionamento del CSVA;</a:t>
            </a:r>
            <a:endParaRPr lang="en-US" sz="2100" dirty="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76322" y="4509668"/>
            <a:ext cx="3352606" cy="25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LAUREA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318539" y="9014637"/>
            <a:ext cx="2664986" cy="1922092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9764124" y="7083673"/>
            <a:ext cx="828742" cy="828742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2BBCE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1144366" y="5438831"/>
            <a:ext cx="5314834" cy="469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9"/>
              </a:lnSpc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CLINICA PROFESSIONALE</a:t>
            </a:r>
          </a:p>
          <a:p>
            <a:pPr>
              <a:lnSpc>
                <a:spcPts val="1689"/>
              </a:lnSpc>
            </a:pPr>
            <a:endParaRPr lang="en-US" sz="2599" dirty="0">
              <a:solidFill>
                <a:srgbClr val="72BBCE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689042" y="436432"/>
            <a:ext cx="6448337" cy="683349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914375" y="1269481"/>
            <a:ext cx="1620109" cy="108284"/>
            <a:chOff x="0" y="0"/>
            <a:chExt cx="2709186" cy="181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729652" y="4812105"/>
            <a:ext cx="2148872" cy="93458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999202" y="7259205"/>
            <a:ext cx="1379681" cy="1581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50012" y="5328130"/>
            <a:ext cx="1128303" cy="83712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932013" y="8653700"/>
            <a:ext cx="1102811" cy="111086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86338" y="6354704"/>
            <a:ext cx="1843314" cy="77329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151586" y="7820525"/>
            <a:ext cx="629946" cy="89061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5691876" y="8711137"/>
            <a:ext cx="1239740" cy="123420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312373" y="6741350"/>
            <a:ext cx="1860885" cy="130875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951262" y="5983067"/>
            <a:ext cx="1705652" cy="170565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3111334" y="7660144"/>
            <a:ext cx="786158" cy="139658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2645318" y="9328240"/>
            <a:ext cx="2504347" cy="76070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5603144" y="7476495"/>
            <a:ext cx="1242172" cy="88194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2176050" y="4894954"/>
            <a:ext cx="1020597" cy="102059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763020" y="399133"/>
            <a:ext cx="10585633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75"/>
              </a:lnSpc>
            </a:pPr>
            <a:r>
              <a:rPr lang="en-US" sz="5500" dirty="0">
                <a:solidFill>
                  <a:srgbClr val="000000"/>
                </a:solidFill>
                <a:latin typeface="+mj-lt"/>
              </a:rPr>
              <a:t>PRODUZIONE SCIENTIFICA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916" y="3204158"/>
            <a:ext cx="8404232" cy="592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Valutazione e trattamento delle sequele di COVID-19;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robotica assistita;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Innovazione e tecnologie in logopedia, salute, educazione e ambiente;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Biomateriali;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Studio delle malattie parodontali;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Processi tecnologici applicati alla Fisioterapia Cardiovascolare e Respiratoria e ai Disturbi del Sonno.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Valutazione e trattamento della muscolatura respiratoria e periferica nelle malattie respiratorie acute e croniche.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Pratiche di assistenza complementari;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Ricerca Biomeccanica e Kinesiologia;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GRUFA Gruppo di ricerca sulla fisioterapia;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Centro per la valutazione e la tecnologia in riabilitazione e salute (NATReS-UVA);</a:t>
            </a:r>
          </a:p>
          <a:p>
            <a:pPr marL="453427" lvl="1" indent="-226714" algn="just">
              <a:lnSpc>
                <a:spcPts val="3066"/>
              </a:lnSpc>
              <a:buFont typeface="Arial"/>
              <a:buChar char="•"/>
            </a:pPr>
            <a:r>
              <a:rPr lang="it-IT" sz="2000" dirty="0">
                <a:solidFill>
                  <a:srgbClr val="000000"/>
                </a:solidFill>
              </a:rPr>
              <a:t>Laboratorio di ricerca sulla riabilitazione polmonare (LAPERP).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590417" y="1347122"/>
            <a:ext cx="8488150" cy="134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3"/>
              </a:lnSpc>
            </a:pPr>
            <a:r>
              <a:rPr lang="it-IT" sz="3399" dirty="0">
                <a:solidFill>
                  <a:srgbClr val="100F0D"/>
                </a:solidFill>
                <a:latin typeface="+mj-lt"/>
              </a:rPr>
              <a:t>LINEE E GRUPPI DI RICERCA, FINANZIAMENTI E PARTNERSHIP</a:t>
            </a:r>
            <a:endParaRPr lang="en-US" sz="3399" dirty="0">
              <a:solidFill>
                <a:srgbClr val="100F0D"/>
              </a:solidFill>
              <a:latin typeface="+mj-lt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3729652" y="781772"/>
            <a:ext cx="2041333" cy="202664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3263734" y="7812544"/>
            <a:ext cx="786158" cy="13965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68009" y="0"/>
            <a:ext cx="7419991" cy="1066771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1095375"/>
            <a:ext cx="9301665" cy="6488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lang="it-IT" sz="4600" dirty="0">
                <a:solidFill>
                  <a:srgbClr val="000000"/>
                </a:solidFill>
                <a:latin typeface="+mj-lt"/>
              </a:rPr>
              <a:t>ESEMPIO DI PROGETTO DI ESTENSIONE INTERPROFESSIONALE</a:t>
            </a:r>
          </a:p>
          <a:p>
            <a:pPr algn="ctr">
              <a:lnSpc>
                <a:spcPts val="4830"/>
              </a:lnSpc>
            </a:pPr>
            <a:r>
              <a:rPr lang="it-IT" sz="2400" dirty="0">
                <a:solidFill>
                  <a:srgbClr val="000000"/>
                </a:solidFill>
              </a:rPr>
              <a:t>(PROGETTO PILOTA)</a:t>
            </a:r>
          </a:p>
          <a:p>
            <a:pPr algn="ctr">
              <a:lnSpc>
                <a:spcPts val="4830"/>
              </a:lnSpc>
            </a:pPr>
            <a:endParaRPr lang="en-US" sz="4600" dirty="0">
              <a:solidFill>
                <a:srgbClr val="000000"/>
              </a:solidFill>
              <a:latin typeface="+mj-lt"/>
            </a:endParaRP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r>
              <a:rPr lang="en-US" sz="3600" dirty="0">
                <a:solidFill>
                  <a:srgbClr val="72BBCE"/>
                </a:solidFill>
                <a:latin typeface="+mj-lt"/>
              </a:rPr>
              <a:t>FISIOTERAPIA</a:t>
            </a: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endParaRPr lang="en-US" sz="3600" dirty="0">
              <a:solidFill>
                <a:srgbClr val="72BBCE"/>
              </a:solidFill>
              <a:latin typeface="+mj-lt"/>
            </a:endParaRP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r>
              <a:rPr lang="en-US" sz="3600" dirty="0">
                <a:solidFill>
                  <a:srgbClr val="72BBCE"/>
                </a:solidFill>
                <a:latin typeface="+mj-lt"/>
              </a:rPr>
              <a:t>LOGOTERAPIA</a:t>
            </a: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endParaRPr lang="en-US" sz="3600" dirty="0">
              <a:solidFill>
                <a:srgbClr val="72BBCE"/>
              </a:solidFill>
              <a:latin typeface="+mj-lt"/>
            </a:endParaRP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r>
              <a:rPr lang="en-US" sz="3600" dirty="0">
                <a:solidFill>
                  <a:srgbClr val="72BBCE"/>
                </a:solidFill>
                <a:latin typeface="+mj-lt"/>
              </a:rPr>
              <a:t>ODONTOIATRIA</a:t>
            </a: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endParaRPr lang="en-US" sz="3600" dirty="0">
              <a:solidFill>
                <a:srgbClr val="72BBCE"/>
              </a:solidFill>
              <a:latin typeface="+mj-lt"/>
            </a:endParaRPr>
          </a:p>
          <a:p>
            <a:pPr marL="777251" lvl="1" indent="-388626">
              <a:lnSpc>
                <a:spcPts val="3780"/>
              </a:lnSpc>
              <a:buFont typeface="Arial"/>
              <a:buChar char="•"/>
            </a:pPr>
            <a:r>
              <a:rPr lang="en-US" sz="3600" dirty="0">
                <a:solidFill>
                  <a:srgbClr val="72BBCE"/>
                </a:solidFill>
                <a:latin typeface="+mj-lt"/>
              </a:rPr>
              <a:t>PSICOLOGIA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29400" y="7429500"/>
            <a:ext cx="3558132" cy="25024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02765" y="3367011"/>
            <a:ext cx="7947095" cy="4473806"/>
            <a:chOff x="0" y="0"/>
            <a:chExt cx="10596126" cy="596507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501" b="14501"/>
            <a:stretch>
              <a:fillRect/>
            </a:stretch>
          </p:blipFill>
          <p:spPr>
            <a:xfrm>
              <a:off x="0" y="0"/>
              <a:ext cx="10596126" cy="596507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1490810" y="3367011"/>
            <a:ext cx="7947095" cy="4473806"/>
            <a:chOff x="0" y="0"/>
            <a:chExt cx="10596126" cy="596507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4526" b="14526"/>
            <a:stretch>
              <a:fillRect/>
            </a:stretch>
          </p:blipFill>
          <p:spPr>
            <a:xfrm>
              <a:off x="0" y="0"/>
              <a:ext cx="10596126" cy="596507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2301191" y="3367011"/>
            <a:ext cx="7947095" cy="4473806"/>
            <a:chOff x="0" y="0"/>
            <a:chExt cx="10596126" cy="596507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21777" b="21777"/>
            <a:stretch>
              <a:fillRect/>
            </a:stretch>
          </p:blipFill>
          <p:spPr>
            <a:xfrm>
              <a:off x="0" y="0"/>
              <a:ext cx="10596126" cy="5965075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126479" y="8326592"/>
            <a:ext cx="4601521" cy="1615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Allungamento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sala d'attesa del paziente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Stagisti e insegnante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Fisioterapia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45782" y="8263600"/>
            <a:ext cx="4601521" cy="120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idroterapia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Stagisti e insegnante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Fisioterapia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364" y="8444729"/>
            <a:ext cx="954336" cy="8135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372887" y="8444729"/>
            <a:ext cx="778995" cy="81357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028700" y="1608812"/>
            <a:ext cx="16230600" cy="116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+mj-lt"/>
              </a:rPr>
              <a:t>ESEMPI DI ATTIVITÀ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67773" y="8229987"/>
            <a:ext cx="5001957" cy="1615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Campagna per la prevenzione e l'orientamento sull'ipertensione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Progetto di estensione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Assistenza infermieristica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2288553" y="8445976"/>
            <a:ext cx="661308" cy="872228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244831" y="1450192"/>
            <a:ext cx="1620109" cy="108284"/>
            <a:chOff x="0" y="0"/>
            <a:chExt cx="2709186" cy="1810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45782" y="8263600"/>
            <a:ext cx="4601521" cy="120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Valutazione audiologica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stagista e insegnante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logoterapia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244831" y="1450192"/>
            <a:ext cx="1620109" cy="108284"/>
            <a:chOff x="0" y="0"/>
            <a:chExt cx="2709186" cy="181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185" cy="181075"/>
            </a:xfrm>
            <a:custGeom>
              <a:avLst/>
              <a:gdLst/>
              <a:ahLst/>
              <a:cxnLst/>
              <a:rect l="l" t="t" r="r" b="b"/>
              <a:pathLst>
                <a:path w="2709185" h="181075">
                  <a:moveTo>
                    <a:pt x="0" y="0"/>
                  </a:moveTo>
                  <a:lnTo>
                    <a:pt x="2709185" y="0"/>
                  </a:lnTo>
                  <a:lnTo>
                    <a:pt x="2709185" y="181075"/>
                  </a:lnTo>
                  <a:lnTo>
                    <a:pt x="0" y="181075"/>
                  </a:lnTo>
                  <a:close/>
                </a:path>
              </a:pathLst>
            </a:custGeom>
            <a:solidFill>
              <a:srgbClr val="72BBCE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449064" y="3115589"/>
            <a:ext cx="3659162" cy="488397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55813" y="3115589"/>
            <a:ext cx="6511960" cy="48839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l="10819" r="16849"/>
          <a:stretch>
            <a:fillRect/>
          </a:stretch>
        </p:blipFill>
        <p:spPr>
          <a:xfrm>
            <a:off x="0" y="3115589"/>
            <a:ext cx="6283263" cy="488397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87212" y="8395994"/>
            <a:ext cx="4601521" cy="120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Valutazione pediatrica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Stagisti e insegnante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logoterapia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1608812"/>
            <a:ext cx="16230600" cy="116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+mj-lt"/>
              </a:rPr>
              <a:t>ESEMPI DI ATTIVITÀ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29081" y="8339596"/>
            <a:ext cx="4340649" cy="120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Assistenza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insegnanti e studenti</a:t>
            </a:r>
          </a:p>
          <a:p>
            <a:pPr algn="ctr">
              <a:lnSpc>
                <a:spcPts val="3220"/>
              </a:lnSpc>
            </a:pPr>
            <a:r>
              <a:rPr lang="it-IT" sz="2300" dirty="0">
                <a:solidFill>
                  <a:srgbClr val="000000"/>
                </a:solidFill>
                <a:latin typeface="Open Sans Extra Bold"/>
              </a:rPr>
              <a:t>Odontoiatria</a:t>
            </a:r>
            <a:endParaRPr lang="en-US" sz="2300" dirty="0">
              <a:solidFill>
                <a:srgbClr val="000000"/>
              </a:solidFill>
              <a:latin typeface="Open Sans Extra Bold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18270" y="8387221"/>
            <a:ext cx="1302074" cy="93098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04776" y="8387221"/>
            <a:ext cx="1302074" cy="9309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2561728" y="8387221"/>
            <a:ext cx="1433928" cy="12134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presentação Rede Geronto ITALIANO">
            <a:hlinkClick r:id="" action="ppaction://media"/>
            <a:extLst>
              <a:ext uri="{FF2B5EF4-FFF2-40B4-BE49-F238E27FC236}">
                <a16:creationId xmlns:a16="http://schemas.microsoft.com/office/drawing/2014/main" id="{3EAC9DF1-3B81-89FB-450E-4F51461115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70453" y="4126458"/>
            <a:ext cx="7947095" cy="4473806"/>
            <a:chOff x="0" y="0"/>
            <a:chExt cx="10596126" cy="596507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3" r="113"/>
            <a:stretch>
              <a:fillRect/>
            </a:stretch>
          </p:blipFill>
          <p:spPr>
            <a:xfrm>
              <a:off x="0" y="0"/>
              <a:ext cx="10596126" cy="596507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2954471" y="4126458"/>
            <a:ext cx="7947095" cy="4473806"/>
            <a:chOff x="0" y="0"/>
            <a:chExt cx="10596126" cy="596507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0969" t="8063" r="20969" b="8063"/>
            <a:stretch>
              <a:fillRect/>
            </a:stretch>
          </p:blipFill>
          <p:spPr>
            <a:xfrm>
              <a:off x="0" y="0"/>
              <a:ext cx="10596126" cy="596507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019214" y="4126458"/>
            <a:ext cx="5364975" cy="4473806"/>
            <a:chOff x="0" y="0"/>
            <a:chExt cx="7153300" cy="596507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6351" r="16351"/>
            <a:stretch>
              <a:fillRect/>
            </a:stretch>
          </p:blipFill>
          <p:spPr>
            <a:xfrm>
              <a:off x="0" y="0"/>
              <a:ext cx="7153300" cy="59650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0" y="4126458"/>
            <a:ext cx="5888363" cy="4473806"/>
            <a:chOff x="0" y="0"/>
            <a:chExt cx="7851151" cy="596507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6829" r="6829"/>
            <a:stretch>
              <a:fillRect/>
            </a:stretch>
          </p:blipFill>
          <p:spPr>
            <a:xfrm>
              <a:off x="0" y="0"/>
              <a:ext cx="7851151" cy="5965075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029603" y="275547"/>
            <a:ext cx="2229697" cy="96974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55111" y="1537563"/>
            <a:ext cx="16230600" cy="265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it-IT" sz="2799" dirty="0">
                <a:solidFill>
                  <a:srgbClr val="000000"/>
                </a:solidFill>
                <a:latin typeface="+mj-lt"/>
              </a:rPr>
              <a:t>RIABILITAZIONE POLMONARE A BASSO CARICO E AD ALTA INTENSITÀ PER I PAZIENTI DOPO LA FASE ACUTA DA COVID-19.</a:t>
            </a:r>
          </a:p>
          <a:p>
            <a:pPr algn="r">
              <a:lnSpc>
                <a:spcPts val="4199"/>
              </a:lnSpc>
            </a:pPr>
            <a:r>
              <a:rPr lang="en-US" sz="2799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PROF. DR. YVES DE SOUZA</a:t>
            </a:r>
            <a:endParaRPr lang="en-US" sz="2799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ts val="4199"/>
              </a:lnSpc>
            </a:pPr>
            <a:endParaRPr lang="en-US" sz="2799" dirty="0">
              <a:solidFill>
                <a:srgbClr val="000000"/>
              </a:solidFill>
              <a:latin typeface="+mj-lt"/>
            </a:endParaRPr>
          </a:p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endParaRPr lang="en-US" sz="2799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8788" y="8734425"/>
            <a:ext cx="17625221" cy="245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DISPONÍVEL EM: https://g1.globo.com/jornal-da-globo/playlist/jornal-da-globo-ultimos-videos.ghtml#video-10033941-id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8546" y="0"/>
            <a:ext cx="7416382" cy="106795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88461" y="0"/>
            <a:ext cx="7570839" cy="10287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640D69-DDB9-16C5-AFCB-987E2B310344}"/>
              </a:ext>
            </a:extLst>
          </p:cNvPr>
          <p:cNvSpPr txBox="1"/>
          <p:nvPr/>
        </p:nvSpPr>
        <p:spPr>
          <a:xfrm>
            <a:off x="1981200" y="4533900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 err="1">
                <a:solidFill>
                  <a:schemeClr val="bg1"/>
                </a:solidFill>
              </a:rPr>
              <a:t>valutazione</a:t>
            </a:r>
            <a:r>
              <a:rPr lang="pt-BR" sz="2400" i="1" dirty="0">
                <a:solidFill>
                  <a:schemeClr val="bg1"/>
                </a:solidFill>
              </a:rPr>
              <a:t> </a:t>
            </a:r>
            <a:r>
              <a:rPr lang="pt-BR" sz="2400" i="1" dirty="0" err="1">
                <a:solidFill>
                  <a:schemeClr val="bg1"/>
                </a:solidFill>
              </a:rPr>
              <a:t>uditiva</a:t>
            </a:r>
            <a:r>
              <a:rPr lang="pt-BR" sz="2400" i="1" dirty="0">
                <a:solidFill>
                  <a:schemeClr val="bg1"/>
                </a:solidFill>
              </a:rPr>
              <a:t> post covid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0"/>
            <a:ext cx="7110829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19157" y="-110465"/>
            <a:ext cx="7500599" cy="1039746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A9E9E01-2990-5C7C-F99A-ACAD4FB50816}"/>
              </a:ext>
            </a:extLst>
          </p:cNvPr>
          <p:cNvSpPr txBox="1"/>
          <p:nvPr/>
        </p:nvSpPr>
        <p:spPr>
          <a:xfrm>
            <a:off x="1600200" y="2552700"/>
            <a:ext cx="6324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i="1" dirty="0" err="1"/>
              <a:t>caratterizzazione</a:t>
            </a:r>
            <a:r>
              <a:rPr lang="pt-BR" i="1" dirty="0"/>
              <a:t> </a:t>
            </a:r>
            <a:r>
              <a:rPr lang="pt-BR" i="1" dirty="0" err="1"/>
              <a:t>ed</a:t>
            </a:r>
            <a:r>
              <a:rPr lang="pt-BR" i="1" dirty="0"/>
              <a:t> </a:t>
            </a:r>
            <a:r>
              <a:rPr lang="pt-BR" i="1" dirty="0" err="1"/>
              <a:t>effetto</a:t>
            </a:r>
            <a:r>
              <a:rPr lang="pt-BR" i="1" dirty="0"/>
              <a:t> </a:t>
            </a:r>
            <a:r>
              <a:rPr lang="pt-BR" i="1" dirty="0" err="1"/>
              <a:t>del</a:t>
            </a:r>
            <a:r>
              <a:rPr lang="pt-BR" i="1" dirty="0"/>
              <a:t> </a:t>
            </a:r>
            <a:r>
              <a:rPr lang="pt-BR" i="1" dirty="0" err="1"/>
              <a:t>lavaggio</a:t>
            </a:r>
            <a:r>
              <a:rPr lang="pt-BR" i="1" dirty="0"/>
              <a:t> </a:t>
            </a:r>
            <a:r>
              <a:rPr lang="pt-BR" i="1" dirty="0" err="1"/>
              <a:t>nel</a:t>
            </a:r>
            <a:r>
              <a:rPr lang="pt-BR" i="1" dirty="0"/>
              <a:t> </a:t>
            </a:r>
            <a:r>
              <a:rPr lang="pt-BR" i="1" dirty="0" err="1"/>
              <a:t>rivestimento</a:t>
            </a:r>
            <a:r>
              <a:rPr lang="pt-BR" i="1" dirty="0"/>
              <a:t> </a:t>
            </a:r>
            <a:r>
              <a:rPr lang="pt-BR" i="1" dirty="0" err="1"/>
              <a:t>con</a:t>
            </a:r>
            <a:r>
              <a:rPr lang="pt-BR" i="1" dirty="0"/>
              <a:t> plasma HMDSO in </a:t>
            </a:r>
            <a:r>
              <a:rPr lang="pt-BR" i="1" dirty="0" err="1"/>
              <a:t>tessuto</a:t>
            </a:r>
            <a:r>
              <a:rPr lang="pt-BR" i="1" dirty="0"/>
              <a:t> per </a:t>
            </a:r>
            <a:r>
              <a:rPr lang="pt-BR" i="1" dirty="0" err="1"/>
              <a:t>la</a:t>
            </a:r>
            <a:r>
              <a:rPr lang="pt-BR" i="1" dirty="0"/>
              <a:t> </a:t>
            </a:r>
            <a:r>
              <a:rPr lang="pt-BR" i="1" dirty="0" err="1"/>
              <a:t>realizzazione</a:t>
            </a:r>
            <a:r>
              <a:rPr lang="pt-BR" i="1" dirty="0"/>
              <a:t> </a:t>
            </a:r>
            <a:r>
              <a:rPr lang="pt-BR" i="1" dirty="0" err="1"/>
              <a:t>di</a:t>
            </a:r>
            <a:r>
              <a:rPr lang="pt-BR" i="1" dirty="0"/>
              <a:t> </a:t>
            </a:r>
            <a:r>
              <a:rPr lang="pt-BR" i="1" dirty="0" err="1"/>
              <a:t>mascherine</a:t>
            </a:r>
            <a:r>
              <a:rPr lang="pt-BR" i="1" dirty="0"/>
              <a:t> </a:t>
            </a:r>
            <a:r>
              <a:rPr lang="pt-BR" i="1" dirty="0" err="1"/>
              <a:t>nella</a:t>
            </a:r>
            <a:r>
              <a:rPr lang="pt-BR" i="1" dirty="0"/>
              <a:t> </a:t>
            </a:r>
            <a:r>
              <a:rPr lang="pt-BR" i="1" dirty="0" err="1"/>
              <a:t>prevenzione</a:t>
            </a:r>
            <a:r>
              <a:rPr lang="pt-BR" i="1" dirty="0"/>
              <a:t> </a:t>
            </a:r>
            <a:r>
              <a:rPr lang="pt-BR" i="1" dirty="0" err="1"/>
              <a:t>del</a:t>
            </a:r>
            <a:r>
              <a:rPr lang="pt-BR" i="1" dirty="0"/>
              <a:t> COVID-19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17A4572D-20CF-E811-41DF-34E9FBAEB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10524963" y="2019300"/>
            <a:ext cx="8556385" cy="8761601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58059" y="623002"/>
            <a:ext cx="16108762" cy="3138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dirty="0" err="1">
                <a:solidFill>
                  <a:srgbClr val="000000"/>
                </a:solidFill>
                <a:latin typeface="+mj-lt"/>
              </a:rPr>
              <a:t>Focalizzazione</a:t>
            </a:r>
            <a:r>
              <a:rPr lang="en-US" sz="7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+mj-lt"/>
              </a:rPr>
              <a:t>sull'invecchiamento</a:t>
            </a:r>
            <a:endParaRPr lang="en-US" sz="7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19200" y="3001626"/>
            <a:ext cx="15075613" cy="6897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dirty="0">
              <a:latin typeface="+mj-lt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72BBCE"/>
              </a:solidFill>
              <a:latin typeface="+mj-lt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REALTÀ VIRTUALE</a:t>
            </a: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72BBCE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it-IT" sz="2599" dirty="0">
                <a:solidFill>
                  <a:srgbClr val="000000"/>
                </a:solidFill>
                <a:latin typeface="+mj-lt"/>
              </a:rPr>
              <a:t>RIABILITAZIONE NELLA MALATTIA DI PARKINSON - TCC (REVISIONE DELLA LETTERATURA);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endParaRPr lang="it-IT" sz="2599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it-IT" sz="2599" dirty="0">
                <a:solidFill>
                  <a:srgbClr val="000000"/>
                </a:solidFill>
                <a:latin typeface="+mj-lt"/>
              </a:rPr>
              <a:t>RISCHIO DI CADUTA;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endParaRPr lang="it-IT" sz="2599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it-IT" sz="2599" dirty="0">
                <a:solidFill>
                  <a:srgbClr val="000000"/>
                </a:solidFill>
                <a:latin typeface="+mj-lt"/>
              </a:rPr>
              <a:t>RIABILITAZIONE VESTIBOLARE;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endParaRPr lang="it-IT" sz="2599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IDROTERAPIA</a:t>
            </a:r>
            <a:endParaRPr lang="it-IT" sz="2599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endParaRPr lang="it-IT" sz="2599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it-IT" sz="2599" dirty="0">
                <a:solidFill>
                  <a:srgbClr val="000000"/>
                </a:solidFill>
                <a:latin typeface="+mj-lt"/>
              </a:rPr>
              <a:t>RISCHIO DI CADUTA</a:t>
            </a:r>
            <a:endParaRPr lang="en-US" sz="2599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795DABA4-9DC8-B669-BCEA-699605231C4A}"/>
              </a:ext>
            </a:extLst>
          </p:cNvPr>
          <p:cNvSpPr txBox="1"/>
          <p:nvPr/>
        </p:nvSpPr>
        <p:spPr>
          <a:xfrm>
            <a:off x="1722038" y="1093448"/>
            <a:ext cx="14843924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Open Sans Light Bold"/>
              </a:rPr>
              <a:t> 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CB244E0-FF8D-1738-8F7B-BC482AEF78F4}"/>
              </a:ext>
            </a:extLst>
          </p:cNvPr>
          <p:cNvSpPr txBox="1"/>
          <p:nvPr/>
        </p:nvSpPr>
        <p:spPr>
          <a:xfrm>
            <a:off x="2057400" y="274287"/>
            <a:ext cx="7620000" cy="2280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dirty="0">
              <a:latin typeface="+mj-lt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72BBCE"/>
              </a:solidFill>
              <a:latin typeface="+mj-lt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72BBCE"/>
                </a:solidFill>
                <a:latin typeface="+mj-lt"/>
              </a:rPr>
              <a:t>SRª VERÔNICA COSTA– 86 ANOS</a:t>
            </a: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72BBCE"/>
              </a:solidFill>
              <a:latin typeface="+mj-l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37AD433-0B19-8D78-ED56-9B766D68B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528" y="2313318"/>
            <a:ext cx="5658640" cy="741148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80BE902-6619-E883-1206-FAD0BFD0E3CC}"/>
              </a:ext>
            </a:extLst>
          </p:cNvPr>
          <p:cNvSpPr txBox="1"/>
          <p:nvPr/>
        </p:nvSpPr>
        <p:spPr>
          <a:xfrm>
            <a:off x="8515814" y="2048742"/>
            <a:ext cx="9144000" cy="7940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0668" lvl="1" algn="just">
              <a:lnSpc>
                <a:spcPts val="3639"/>
              </a:lnSpc>
            </a:pPr>
            <a:r>
              <a:rPr lang="it-IT" sz="3200" dirty="0">
                <a:solidFill>
                  <a:srgbClr val="000000"/>
                </a:solidFill>
                <a:latin typeface="+mj-lt"/>
              </a:rPr>
              <a:t>Iniciou em 2006 – 17 anos no CSVA</a:t>
            </a:r>
          </a:p>
          <a:p>
            <a:pPr marL="280668" lvl="1" algn="just">
              <a:lnSpc>
                <a:spcPts val="3639"/>
              </a:lnSpc>
            </a:pPr>
            <a:endParaRPr lang="it-IT" sz="3200" dirty="0">
              <a:solidFill>
                <a:srgbClr val="000000"/>
              </a:solidFill>
              <a:latin typeface="+mj-lt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it-IT" sz="3200" dirty="0">
                <a:solidFill>
                  <a:srgbClr val="C00000"/>
                </a:solidFill>
                <a:latin typeface="+mj-lt"/>
              </a:rPr>
              <a:t>Fisioterapia</a:t>
            </a:r>
            <a:r>
              <a:rPr lang="it-IT" sz="3200" dirty="0">
                <a:solidFill>
                  <a:srgbClr val="000000"/>
                </a:solidFill>
                <a:latin typeface="+mj-lt"/>
              </a:rPr>
              <a:t> para o ombro, coluna, hidroterapia e atualmente fisioterapia para o joelho.</a:t>
            </a:r>
          </a:p>
          <a:p>
            <a:pPr marL="280668" lvl="1" algn="just">
              <a:lnSpc>
                <a:spcPts val="3639"/>
              </a:lnSpc>
            </a:pPr>
            <a:endParaRPr lang="it-IT" sz="3200" dirty="0">
              <a:solidFill>
                <a:srgbClr val="000000"/>
              </a:solidFill>
              <a:latin typeface="+mj-lt"/>
            </a:endParaRPr>
          </a:p>
          <a:p>
            <a:pPr marL="561337" lvl="1" indent="-280669" algn="just">
              <a:lnSpc>
                <a:spcPts val="3639"/>
              </a:lnSpc>
              <a:buFont typeface="Arial"/>
              <a:buChar char="•"/>
            </a:pPr>
            <a:r>
              <a:rPr lang="it-IT" sz="3200" dirty="0">
                <a:solidFill>
                  <a:srgbClr val="C00000"/>
                </a:solidFill>
                <a:latin typeface="+mj-lt"/>
              </a:rPr>
              <a:t>Odontologia</a:t>
            </a:r>
            <a:r>
              <a:rPr lang="it-IT" sz="3200" dirty="0">
                <a:solidFill>
                  <a:srgbClr val="000000"/>
                </a:solidFill>
                <a:latin typeface="+mj-lt"/>
              </a:rPr>
              <a:t> – extração, 6 implantes, prótese, tratamento de canal.</a:t>
            </a:r>
          </a:p>
          <a:p>
            <a:pPr marL="561337" lvl="1" indent="-280669" algn="just">
              <a:lnSpc>
                <a:spcPts val="3639"/>
              </a:lnSpc>
              <a:buFont typeface="Arial"/>
              <a:buChar char="•"/>
            </a:pPr>
            <a:endParaRPr lang="it-IT" sz="3200" dirty="0">
              <a:solidFill>
                <a:srgbClr val="000000"/>
              </a:solidFill>
              <a:latin typeface="+mj-lt"/>
            </a:endParaRPr>
          </a:p>
          <a:p>
            <a:pPr marL="561337" lvl="1" indent="-280669" algn="just">
              <a:lnSpc>
                <a:spcPts val="3639"/>
              </a:lnSpc>
              <a:buFont typeface="Arial"/>
              <a:buChar char="•"/>
            </a:pPr>
            <a:endParaRPr lang="it-IT" sz="3200" dirty="0">
              <a:solidFill>
                <a:srgbClr val="000000"/>
              </a:solidFill>
              <a:latin typeface="+mj-lt"/>
            </a:endParaRPr>
          </a:p>
          <a:p>
            <a:pPr marL="280668" lvl="1" algn="just">
              <a:lnSpc>
                <a:spcPts val="3639"/>
              </a:lnSpc>
            </a:pPr>
            <a:r>
              <a:rPr lang="it-IT" sz="3200" dirty="0">
                <a:solidFill>
                  <a:srgbClr val="000000"/>
                </a:solidFill>
                <a:latin typeface="+mj-lt"/>
              </a:rPr>
              <a:t>Diz que sente bem no Centro de Saúde, que tem resposta nos tratamentos e sempre recomenda as pessoas porque é ótimo e barato. </a:t>
            </a:r>
          </a:p>
          <a:p>
            <a:pPr marL="280668" lvl="1" algn="just">
              <a:lnSpc>
                <a:spcPts val="3639"/>
              </a:lnSpc>
            </a:pPr>
            <a:endParaRPr lang="it-IT" sz="3200" dirty="0">
              <a:solidFill>
                <a:srgbClr val="000000"/>
              </a:solidFill>
              <a:latin typeface="+mj-lt"/>
            </a:endParaRPr>
          </a:p>
          <a:p>
            <a:pPr marL="280668" lvl="1" algn="just">
              <a:lnSpc>
                <a:spcPts val="3639"/>
              </a:lnSpc>
            </a:pPr>
            <a:r>
              <a:rPr lang="it-IT" sz="32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marL="561337" lvl="1" indent="-280669" algn="just">
              <a:lnSpc>
                <a:spcPts val="3639"/>
              </a:lnSpc>
              <a:buFont typeface="Arial"/>
              <a:buChar char="•"/>
            </a:pPr>
            <a:endParaRPr lang="it-IT" sz="3200" dirty="0">
              <a:solidFill>
                <a:srgbClr val="00000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46385" y="952500"/>
            <a:ext cx="13781358" cy="4853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6600" dirty="0">
                <a:solidFill>
                  <a:srgbClr val="000000"/>
                </a:solidFill>
                <a:latin typeface="Open Sans Light Bold"/>
              </a:rPr>
              <a:t>Fonti </a:t>
            </a:r>
            <a:r>
              <a:rPr lang="en-US" sz="6600" dirty="0" err="1">
                <a:solidFill>
                  <a:srgbClr val="000000"/>
                </a:solidFill>
                <a:latin typeface="Open Sans Light Bold"/>
              </a:rPr>
              <a:t>bibliografiche</a:t>
            </a:r>
            <a:endParaRPr lang="en-US" sz="6600" dirty="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12880"/>
              </a:lnSpc>
            </a:pPr>
            <a:endParaRPr lang="en-US" sz="6600" dirty="0">
              <a:solidFill>
                <a:srgbClr val="000000"/>
              </a:solidFill>
              <a:latin typeface="Open Sans Light Bold"/>
            </a:endParaRPr>
          </a:p>
          <a:p>
            <a:pPr algn="ctr">
              <a:lnSpc>
                <a:spcPts val="12880"/>
              </a:lnSpc>
            </a:pPr>
            <a:endParaRPr lang="en-US" sz="6600" dirty="0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6424A27-6B76-77DD-1439-B04504FC7E51}"/>
              </a:ext>
            </a:extLst>
          </p:cNvPr>
          <p:cNvSpPr txBox="1"/>
          <p:nvPr/>
        </p:nvSpPr>
        <p:spPr>
          <a:xfrm>
            <a:off x="990600" y="3695700"/>
            <a:ext cx="15468600" cy="4741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Silveira Barroso Alves, D., Tereza Serrano Barbosa, M.,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Raúl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Caffarena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E., &amp; Sousa da Silva, A. (2016).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Artigo Original Caracterização do envelhecimento populacional no município do Rio de Janeiro: contribuições para políticas públicas sustentáveis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Demographic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aging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characterization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Rio de Janeiro: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contributions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policies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(1), 63–69. https://doi.org/10.1590/1414-462X201600010272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Gomes, S. M., Miranda, G. M. D., Sousa, F. de O. S., Nascimento, C. M. B. do, Lima, M. L. L. T. de, Silva, V. de L., &amp; Vilela, M. B. R. (2023). Reabilitação física/funcional no Brasil: análise espaço-temporal da oferta no Sistema Único de Saúde.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Ciência &amp; Saúde Coletiva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(2), 373–383. https://doi.org/10.1590/1413-81232023282.09112022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IBGE | Portal do IBGE | IBGE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n.d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Retrieved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February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13, 2023,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https://www.ibge.gov.br/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Jornal da Globo: últimos vídeos | Jornal da Globo | G1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n.d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Retrieved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February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13, 2023,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https://g1.globo.com/jornal-da-globo/playlist/jornal-da-globo-ultimos-videos.ghtml#video-10033941-id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Latt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M. B., Rodrigues Garcia, T., Lopes Nobrega, J., de Oliveira Maia, P., Cunha, E. F., Martins, M. F., Santos Da Costa Alves, M., &amp;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B. A. (2022).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Acta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Otolaryngology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Hearing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Complaints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Audiometric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Post-covid-19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Patients-A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Preliminary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https://doi.org/10.31080/ASOL.2022.04.0404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Prado, M.,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Marski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R. D. S., Pacheco, L. P., Barros, A. W. da C., Gerardo, C. F., Carvalho Prado, M., Marques, F. D.,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Lunz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 do N., de Carvalho Silva, G. C., Archanjo, B. S., Lione, V. de O. F.,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Achete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C. A., &amp; Simão, R. A. (2022).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Hexamethyldisiloxane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coating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plasma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superhydrophobic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surface for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fabric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masks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Technology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pt-B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913–924. https://doi.org/10.1016/J.JMRT.2022.01.003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632B8FF-35CC-DBBF-D234-11FE766B6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9900" y="357277"/>
            <a:ext cx="1100835" cy="10929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A80F65-2CC9-9882-6645-9416D435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42900"/>
            <a:ext cx="15849600" cy="7092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1399F2-7768-00A1-3A34-B55BDE379A92}"/>
              </a:ext>
            </a:extLst>
          </p:cNvPr>
          <p:cNvSpPr txBox="1"/>
          <p:nvPr/>
        </p:nvSpPr>
        <p:spPr>
          <a:xfrm>
            <a:off x="11049000" y="7931743"/>
            <a:ext cx="320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rgbClr val="C00000"/>
                </a:solidFill>
              </a:rPr>
              <a:t>GRAZIE</a:t>
            </a:r>
          </a:p>
        </p:txBody>
      </p:sp>
      <p:pic>
        <p:nvPicPr>
          <p:cNvPr id="5" name="Gráfico 4" descr="Envelope com preenchimento sólido">
            <a:extLst>
              <a:ext uri="{FF2B5EF4-FFF2-40B4-BE49-F238E27FC236}">
                <a16:creationId xmlns:a16="http://schemas.microsoft.com/office/drawing/2014/main" id="{0644D3D2-D70B-2991-223F-415EF0899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600" y="7734300"/>
            <a:ext cx="914400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7D0B8D-6519-F02E-B866-DF7E5026D74F}"/>
              </a:ext>
            </a:extLst>
          </p:cNvPr>
          <p:cNvSpPr txBox="1"/>
          <p:nvPr/>
        </p:nvSpPr>
        <p:spPr>
          <a:xfrm>
            <a:off x="2209800" y="7719646"/>
            <a:ext cx="472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dirty="0"/>
              <a:t>rleniza@uva.br</a:t>
            </a:r>
          </a:p>
        </p:txBody>
      </p:sp>
      <p:pic>
        <p:nvPicPr>
          <p:cNvPr id="8" name="Gráfico 7" descr="Viva-voz com preenchimento sólido">
            <a:extLst>
              <a:ext uri="{FF2B5EF4-FFF2-40B4-BE49-F238E27FC236}">
                <a16:creationId xmlns:a16="http://schemas.microsoft.com/office/drawing/2014/main" id="{6C745A7C-30A7-1E3C-0718-E35A7897B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0600" y="8947406"/>
            <a:ext cx="914400" cy="914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97165A5-54EB-38FA-BBB4-9048E84B8639}"/>
              </a:ext>
            </a:extLst>
          </p:cNvPr>
          <p:cNvSpPr txBox="1"/>
          <p:nvPr/>
        </p:nvSpPr>
        <p:spPr>
          <a:xfrm>
            <a:off x="2057400" y="8947406"/>
            <a:ext cx="6242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dirty="0"/>
              <a:t>+55 21995544321</a:t>
            </a:r>
          </a:p>
        </p:txBody>
      </p:sp>
    </p:spTree>
    <p:extLst>
      <p:ext uri="{BB962C8B-B14F-4D97-AF65-F5344CB8AC3E}">
        <p14:creationId xmlns:p14="http://schemas.microsoft.com/office/powerpoint/2010/main" val="353305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1243</Words>
  <Application>Microsoft Office PowerPoint</Application>
  <PresentationFormat>Personalizar</PresentationFormat>
  <Paragraphs>203</Paragraphs>
  <Slides>22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Arial</vt:lpstr>
      <vt:lpstr>Archive Bold</vt:lpstr>
      <vt:lpstr>Arial Black</vt:lpstr>
      <vt:lpstr>Calibri</vt:lpstr>
      <vt:lpstr>PT Sans Bold</vt:lpstr>
      <vt:lpstr>Open Sans Extra Bold</vt:lpstr>
      <vt:lpstr>PT Sans</vt:lpstr>
      <vt:lpstr>Open Sans Light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Rede Geronto</dc:title>
  <dc:creator>Rita Leniza Oliveira da Rocha</dc:creator>
  <cp:lastModifiedBy>Rita Leniza Oliveira da Rocha</cp:lastModifiedBy>
  <cp:revision>6</cp:revision>
  <dcterms:created xsi:type="dcterms:W3CDTF">2006-08-16T00:00:00Z</dcterms:created>
  <dcterms:modified xsi:type="dcterms:W3CDTF">2023-02-16T10:49:27Z</dcterms:modified>
  <dc:identifier>DAFZ5rHTBpI</dc:identifier>
</cp:coreProperties>
</file>