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 /><Relationship Id="rId2" Type="http://schemas.openxmlformats.org/package/2006/relationships/metadata/core-properties" Target="docProps/core.xml" /><Relationship Id="rId1" Type="http://schemas.openxmlformats.org/officeDocument/2006/relationships/officeDocument" Target="ppt/presentation.xml" /><Relationship Id="rId5" Type="http://schemas.microsoft.com/office/2020/02/relationships/classificationlabels" Target="docMetadata/LabelInfo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4"/>
  </p:sldMasterIdLst>
  <p:notesMasterIdLst>
    <p:notesMasterId r:id="rId24"/>
  </p:notesMasterIdLst>
  <p:handoutMasterIdLst>
    <p:handoutMasterId r:id="rId25"/>
  </p:handoutMasterIdLst>
  <p:sldIdLst>
    <p:sldId id="257" r:id="rId5"/>
    <p:sldId id="389" r:id="rId6"/>
    <p:sldId id="384" r:id="rId7"/>
    <p:sldId id="317" r:id="rId8"/>
    <p:sldId id="393" r:id="rId9"/>
    <p:sldId id="277" r:id="rId10"/>
    <p:sldId id="394" r:id="rId11"/>
    <p:sldId id="392" r:id="rId12"/>
    <p:sldId id="395" r:id="rId13"/>
    <p:sldId id="268" r:id="rId14"/>
    <p:sldId id="396" r:id="rId15"/>
    <p:sldId id="397" r:id="rId16"/>
    <p:sldId id="400" r:id="rId17"/>
    <p:sldId id="398" r:id="rId18"/>
    <p:sldId id="401" r:id="rId19"/>
    <p:sldId id="399" r:id="rId20"/>
    <p:sldId id="402" r:id="rId21"/>
    <p:sldId id="279" r:id="rId22"/>
    <p:sldId id="391" r:id="rId23"/>
  </p:sldIdLst>
  <p:sldSz cx="12192000" cy="6858000"/>
  <p:notesSz cx="6858000" cy="9144000"/>
  <p:defaultTextStyle>
    <a:defPPr rtl="0"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>
          <p15:clr>
            <a:srgbClr val="F26B43"/>
          </p15:clr>
        </p15:guide>
        <p15:guide id="3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7335B"/>
    <a:srgbClr val="CCE8D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3725" autoAdjust="0"/>
  </p:normalViewPr>
  <p:slideViewPr>
    <p:cSldViewPr snapToGrid="0">
      <p:cViewPr varScale="1">
        <p:scale>
          <a:sx n="90" d="100"/>
          <a:sy n="90" d="100"/>
        </p:scale>
        <p:origin x="576" y="78"/>
      </p:cViewPr>
      <p:guideLst>
        <p:guide pos="3840"/>
        <p:guide orient="horz" pos="2160"/>
      </p:guideLst>
    </p:cSldViewPr>
  </p:slideViewPr>
  <p:outlineViewPr>
    <p:cViewPr>
      <p:scale>
        <a:sx n="33" d="100"/>
        <a:sy n="33" d="100"/>
      </p:scale>
      <p:origin x="0" y="-2709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123" d="100"/>
          <a:sy n="123" d="100"/>
        </p:scale>
        <p:origin x="497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 /><Relationship Id="rId13" Type="http://schemas.openxmlformats.org/officeDocument/2006/relationships/slide" Target="slides/slide9.xml" /><Relationship Id="rId18" Type="http://schemas.openxmlformats.org/officeDocument/2006/relationships/slide" Target="slides/slide14.xml" /><Relationship Id="rId26" Type="http://schemas.openxmlformats.org/officeDocument/2006/relationships/presProps" Target="presProps.xml" /><Relationship Id="rId3" Type="http://schemas.openxmlformats.org/officeDocument/2006/relationships/customXml" Target="../customXml/item3.xml" /><Relationship Id="rId21" Type="http://schemas.openxmlformats.org/officeDocument/2006/relationships/slide" Target="slides/slide17.xml" /><Relationship Id="rId7" Type="http://schemas.openxmlformats.org/officeDocument/2006/relationships/slide" Target="slides/slide3.xml" /><Relationship Id="rId12" Type="http://schemas.openxmlformats.org/officeDocument/2006/relationships/slide" Target="slides/slide8.xml" /><Relationship Id="rId17" Type="http://schemas.openxmlformats.org/officeDocument/2006/relationships/slide" Target="slides/slide13.xml" /><Relationship Id="rId25" Type="http://schemas.openxmlformats.org/officeDocument/2006/relationships/handoutMaster" Target="handoutMasters/handoutMaster1.xml" /><Relationship Id="rId2" Type="http://schemas.openxmlformats.org/officeDocument/2006/relationships/customXml" Target="../customXml/item2.xml" /><Relationship Id="rId16" Type="http://schemas.openxmlformats.org/officeDocument/2006/relationships/slide" Target="slides/slide12.xml" /><Relationship Id="rId20" Type="http://schemas.openxmlformats.org/officeDocument/2006/relationships/slide" Target="slides/slide16.xml" /><Relationship Id="rId29" Type="http://schemas.openxmlformats.org/officeDocument/2006/relationships/tableStyles" Target="tableStyles.xml" /><Relationship Id="rId1" Type="http://schemas.openxmlformats.org/officeDocument/2006/relationships/customXml" Target="../customXml/item1.xml" /><Relationship Id="rId6" Type="http://schemas.openxmlformats.org/officeDocument/2006/relationships/slide" Target="slides/slide2.xml" /><Relationship Id="rId11" Type="http://schemas.openxmlformats.org/officeDocument/2006/relationships/slide" Target="slides/slide7.xml" /><Relationship Id="rId2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15" Type="http://schemas.openxmlformats.org/officeDocument/2006/relationships/slide" Target="slides/slide11.xml" /><Relationship Id="rId23" Type="http://schemas.openxmlformats.org/officeDocument/2006/relationships/slide" Target="slides/slide19.xml" /><Relationship Id="rId28" Type="http://schemas.openxmlformats.org/officeDocument/2006/relationships/theme" Target="theme/theme1.xml" /><Relationship Id="rId10" Type="http://schemas.openxmlformats.org/officeDocument/2006/relationships/slide" Target="slides/slide6.xml" /><Relationship Id="rId19" Type="http://schemas.openxmlformats.org/officeDocument/2006/relationships/slide" Target="slides/slide15.xml" /><Relationship Id="rId4" Type="http://schemas.openxmlformats.org/officeDocument/2006/relationships/slideMaster" Target="slideMasters/slideMaster1.xml" /><Relationship Id="rId9" Type="http://schemas.openxmlformats.org/officeDocument/2006/relationships/slide" Target="slides/slide5.xml" /><Relationship Id="rId14" Type="http://schemas.openxmlformats.org/officeDocument/2006/relationships/slide" Target="slides/slide10.xml" /><Relationship Id="rId22" Type="http://schemas.openxmlformats.org/officeDocument/2006/relationships/slide" Target="slides/slide18.xml" /><Relationship Id="rId27" Type="http://schemas.openxmlformats.org/officeDocument/2006/relationships/viewProps" Target="viewProps.xml" 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D1471C2C-1567-47F4-803E-468024209D9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058F5B09-2954-46C6-97BB-9E10649FE2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725FB956-6D4A-42A4-8922-04A0471F5626}" type="datetime1">
              <a:rPr lang="pt-BR" smtClean="0"/>
              <a:t>19/02/2023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E39A204B-EBA9-4C6D-BFB2-A104F00C8E2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pt-BR"/>
          </a:p>
        </p:txBody>
      </p:sp>
      <p:sp>
        <p:nvSpPr>
          <p:cNvPr id="5" name="Espaço Reservado para o Número do Slide 4">
            <a:extLst>
              <a:ext uri="{FF2B5EF4-FFF2-40B4-BE49-F238E27FC236}">
                <a16:creationId xmlns:a16="http://schemas.microsoft.com/office/drawing/2014/main" id="{855F72FC-4D2D-4E5B-A4DD-62E2C822FB1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023CDBB5-5B4A-4483-935D-A73935186B4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19237790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D8414BCE-8E15-4FAC-ABEA-824CFE89BEEF}" type="datetime1">
              <a:rPr lang="pt-BR" smtClean="0"/>
              <a:t>19/02/2023</a:t>
            </a:fld>
            <a:endParaRPr lang="pt-BR"/>
          </a:p>
        </p:txBody>
      </p:sp>
      <p:sp>
        <p:nvSpPr>
          <p:cNvPr id="4" name="Espaço Reservado para Imagem do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pt-BR"/>
          </a:p>
        </p:txBody>
      </p:sp>
      <p:sp>
        <p:nvSpPr>
          <p:cNvPr id="5" name="Espaço Reservado para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pt-BR"/>
              <a:t>Clique para editar o texto Mestre</a:t>
            </a:r>
          </a:p>
          <a:p>
            <a:pPr lvl="1" rtl="0"/>
            <a:r>
              <a:rPr lang="pt-BR"/>
              <a:t>Segundo nível</a:t>
            </a:r>
          </a:p>
          <a:p>
            <a:pPr lvl="2" rtl="0"/>
            <a:r>
              <a:rPr lang="pt-BR"/>
              <a:t>Terceiro nível</a:t>
            </a:r>
          </a:p>
          <a:p>
            <a:pPr lvl="3" rtl="0"/>
            <a:r>
              <a:rPr lang="pt-BR"/>
              <a:t>Quarto nível</a:t>
            </a:r>
          </a:p>
          <a:p>
            <a:pPr lvl="4" rtl="0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pt-BR"/>
          </a:p>
        </p:txBody>
      </p:sp>
      <p:sp>
        <p:nvSpPr>
          <p:cNvPr id="7" name="Espaço Reservado para o Número do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E7CCE34D-CFF1-4FFE-815B-D050E7ED2DF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79362889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 /><Relationship Id="rId1" Type="http://schemas.openxmlformats.org/officeDocument/2006/relationships/notesMaster" Target="../notesMasters/notesMaster1.xml" 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 /><Relationship Id="rId1" Type="http://schemas.openxmlformats.org/officeDocument/2006/relationships/notesMaster" Target="../notesMasters/notesMaster1.xml" 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 /><Relationship Id="rId1" Type="http://schemas.openxmlformats.org/officeDocument/2006/relationships/notesMaster" Target="../notesMasters/notesMaster1.xml" 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 /><Relationship Id="rId1" Type="http://schemas.openxmlformats.org/officeDocument/2006/relationships/notesMaster" Target="../notesMasters/notesMaster1.xml" 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 /><Relationship Id="rId1" Type="http://schemas.openxmlformats.org/officeDocument/2006/relationships/notesMaster" Target="../notesMasters/notesMaster1.xml" 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 /><Relationship Id="rId1" Type="http://schemas.openxmlformats.org/officeDocument/2006/relationships/notesMaster" Target="../notesMasters/notesMaster1.xml" 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 /><Relationship Id="rId1" Type="http://schemas.openxmlformats.org/officeDocument/2006/relationships/notesMaster" Target="../notesMasters/notesMaster1.xml" 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 /><Relationship Id="rId1" Type="http://schemas.openxmlformats.org/officeDocument/2006/relationships/notesMaster" Target="../notesMasters/notesMaster1.xml" 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o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pt-BR" dirty="0"/>
          </a:p>
        </p:txBody>
      </p:sp>
      <p:sp>
        <p:nvSpPr>
          <p:cNvPr id="4" name="Espaço Reservado para o Número do Slide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1983A999-5E0E-42CA-8400-604AE921FF7C}" type="slidenum">
              <a:rPr lang="pt-BR" smtClean="0"/>
              <a:t>1</a:t>
            </a:fld>
            <a:endParaRPr lang="pt-BR"/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B6C9253-D535-4381-869E-FE197FA2CA27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/>
            <a:fld id="{1A551632-2A86-4E22-BFB5-628C43F0EF2D}" type="datetime1">
              <a:rPr lang="pt-BR" smtClean="0"/>
              <a:t>19/02/2023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608359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7CCE34D-CFF1-4FFE-815B-D050E7ED2DFD}" type="slidenum">
              <a:rPr lang="pt-BR" smtClean="0"/>
              <a:t>2</a:t>
            </a:fld>
            <a:endParaRPr lang="pt-BR"/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18FFAAD-FD10-4E86-8CE2-947D33BD5FB0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/>
            <a:fld id="{EC9C0863-7EBF-4A41-9068-6912EB84D0A6}" type="datetime1">
              <a:rPr lang="pt-BR" smtClean="0"/>
              <a:t>19/02/2023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294371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o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pt-BR" dirty="0"/>
          </a:p>
        </p:txBody>
      </p:sp>
      <p:sp>
        <p:nvSpPr>
          <p:cNvPr id="4" name="Espaço Reservado para o Número do Slide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1983A999-5E0E-42CA-8400-604AE921FF7C}" type="slidenum">
              <a:rPr lang="pt-BR" smtClean="0"/>
              <a:t>3</a:t>
            </a:fld>
            <a:endParaRPr lang="pt-BR"/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D36B63A-E3E3-4199-878A-519D7D67C6F6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/>
            <a:fld id="{67F745A1-738E-46EE-BF5D-12C6CA92B110}" type="datetime1">
              <a:rPr lang="pt-BR" smtClean="0"/>
              <a:t>19/02/2023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003312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o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pt-BR" dirty="0"/>
          </a:p>
        </p:txBody>
      </p:sp>
      <p:sp>
        <p:nvSpPr>
          <p:cNvPr id="4" name="Espaço Reservado para o Número do Slide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1983A999-5E0E-42CA-8400-604AE921FF7C}" type="slidenum">
              <a:rPr lang="pt-BR" smtClean="0"/>
              <a:t>4</a:t>
            </a:fld>
            <a:endParaRPr lang="pt-BR"/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8237D36-3CEE-43DB-9FA5-4E0A1E3EC835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/>
            <a:fld id="{EA7884E1-E9A7-49A0-9859-61B5DC8D7B92}" type="datetime1">
              <a:rPr lang="pt-BR" smtClean="0"/>
              <a:t>19/02/2023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865501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o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pt-BR" dirty="0"/>
          </a:p>
        </p:txBody>
      </p:sp>
      <p:sp>
        <p:nvSpPr>
          <p:cNvPr id="4" name="Espaço Reservado para o Número do Slide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1983A999-5E0E-42CA-8400-604AE921FF7C}" type="slidenum">
              <a:rPr lang="pt-BR" smtClean="0"/>
              <a:t>7</a:t>
            </a:fld>
            <a:endParaRPr lang="pt-BR"/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8237D36-3CEE-43DB-9FA5-4E0A1E3EC835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/>
            <a:fld id="{EA7884E1-E9A7-49A0-9859-61B5DC8D7B92}" type="datetime1">
              <a:rPr lang="pt-BR" smtClean="0"/>
              <a:t>19/02/2023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92044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o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pt-BR" dirty="0"/>
          </a:p>
        </p:txBody>
      </p:sp>
      <p:sp>
        <p:nvSpPr>
          <p:cNvPr id="4" name="Espaço Reservado para o Número do Slide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1983A999-5E0E-42CA-8400-604AE921FF7C}" type="slidenum">
              <a:rPr lang="pt-BR" smtClean="0"/>
              <a:t>9</a:t>
            </a:fld>
            <a:endParaRPr lang="pt-BR"/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8237D36-3CEE-43DB-9FA5-4E0A1E3EC835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/>
            <a:fld id="{EA7884E1-E9A7-49A0-9859-61B5DC8D7B92}" type="datetime1">
              <a:rPr lang="pt-BR" smtClean="0"/>
              <a:t>19/02/2023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910945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o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pt-BR" dirty="0"/>
          </a:p>
        </p:txBody>
      </p:sp>
      <p:sp>
        <p:nvSpPr>
          <p:cNvPr id="4" name="Espaço Reservado para o Número do Slide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1983A999-5E0E-42CA-8400-604AE921FF7C}" type="slidenum">
              <a:rPr lang="pt-BR" smtClean="0"/>
              <a:t>10</a:t>
            </a:fld>
            <a:endParaRPr lang="pt-BR"/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C82F5A7-E676-4E05-A13A-52A659F169E4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/>
            <a:fld id="{93A4E31E-6660-495C-8AF7-2B626A7C13ED}" type="datetime1">
              <a:rPr lang="pt-BR" smtClean="0"/>
              <a:t>19/02/2023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63304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o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pt-BR" dirty="0"/>
          </a:p>
        </p:txBody>
      </p:sp>
      <p:sp>
        <p:nvSpPr>
          <p:cNvPr id="4" name="Espaço Reservado para o Número do Slide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1983A999-5E0E-42CA-8400-604AE921FF7C}" type="slidenum">
              <a:rPr lang="pt-BR" smtClean="0"/>
              <a:t>11</a:t>
            </a:fld>
            <a:endParaRPr lang="pt-BR"/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8237D36-3CEE-43DB-9FA5-4E0A1E3EC835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/>
            <a:fld id="{EA7884E1-E9A7-49A0-9859-61B5DC8D7B92}" type="datetime1">
              <a:rPr lang="pt-BR" smtClean="0"/>
              <a:t>19/02/2023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222908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o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pt-BR" dirty="0"/>
          </a:p>
        </p:txBody>
      </p:sp>
      <p:sp>
        <p:nvSpPr>
          <p:cNvPr id="4" name="Espaço Reservado para o Número do Slide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1983A999-5E0E-42CA-8400-604AE921FF7C}" type="slidenum">
              <a:rPr lang="pt-BR" smtClean="0"/>
              <a:t>13</a:t>
            </a:fld>
            <a:endParaRPr lang="pt-BR"/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8237D36-3CEE-43DB-9FA5-4E0A1E3EC835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/>
            <a:fld id="{EA7884E1-E9A7-49A0-9859-61B5DC8D7B92}" type="datetime1">
              <a:rPr lang="pt-BR" smtClean="0"/>
              <a:t>19/02/2023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58137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o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pt-BR" dirty="0"/>
          </a:p>
        </p:txBody>
      </p:sp>
      <p:sp>
        <p:nvSpPr>
          <p:cNvPr id="4" name="Espaço Reservado para o Número do Slide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1983A999-5E0E-42CA-8400-604AE921FF7C}" type="slidenum">
              <a:rPr lang="pt-BR" smtClean="0"/>
              <a:t>15</a:t>
            </a:fld>
            <a:endParaRPr lang="pt-BR"/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8237D36-3CEE-43DB-9FA5-4E0A1E3EC835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/>
            <a:fld id="{EA7884E1-E9A7-49A0-9859-61B5DC8D7B92}" type="datetime1">
              <a:rPr lang="pt-BR" smtClean="0"/>
              <a:t>19/02/2023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93973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E68F591-F3C7-4872-BBA0-0693794F4F1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999414" y="1051551"/>
            <a:ext cx="3565524" cy="2384898"/>
          </a:xfrm>
        </p:spPr>
        <p:txBody>
          <a:bodyPr rtlCol="0" anchor="b" anchorCtr="0">
            <a:noAutofit/>
          </a:bodyPr>
          <a:lstStyle/>
          <a:p>
            <a:pPr rtl="0"/>
            <a:r>
              <a:rPr lang="pt-BR" sz="4800"/>
              <a:t>3DFloat</a:t>
            </a:r>
          </a:p>
        </p:txBody>
      </p:sp>
      <p:sp>
        <p:nvSpPr>
          <p:cNvPr id="14" name="Espaço Reservado para Imagem 13">
            <a:extLst>
              <a:ext uri="{FF2B5EF4-FFF2-40B4-BE49-F238E27FC236}">
                <a16:creationId xmlns:a16="http://schemas.microsoft.com/office/drawing/2014/main" id="{967766A8-18D5-4391-8DB7-7BFF6427636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7452360" cy="6858000"/>
          </a:xfrm>
          <a:solidFill>
            <a:schemeClr val="accent5"/>
          </a:solidFill>
        </p:spPr>
        <p:txBody>
          <a:bodyPr rtlCol="0">
            <a:noAutofit/>
          </a:bodyPr>
          <a:lstStyle/>
          <a:p>
            <a:pPr rtl="0"/>
            <a:r>
              <a:rPr lang="pt-BR"/>
              <a:t>Clique no ícone para adicionar uma imagem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938AD48E-7D67-4BE9-97B6-DB64DE5253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>
          <a:xfrm>
            <a:off x="7999413" y="445272"/>
            <a:ext cx="360000" cy="36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127000" dist="63500" dir="2700000">
              <a:schemeClr val="accent1">
                <a:lumMod val="60000"/>
                <a:lumOff val="40000"/>
                <a:alpha val="2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pt-BR"/>
          </a:p>
        </p:txBody>
      </p:sp>
      <p:grpSp>
        <p:nvGrpSpPr>
          <p:cNvPr id="9" name="Grupo 8">
            <a:extLst>
              <a:ext uri="{FF2B5EF4-FFF2-40B4-BE49-F238E27FC236}">
                <a16:creationId xmlns:a16="http://schemas.microsoft.com/office/drawing/2014/main" id="{EB6FF8E2-165B-49EB-8120-14190F9491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rot="5400000">
            <a:off x="10915300" y="5534727"/>
            <a:ext cx="667802" cy="631474"/>
            <a:chOff x="10478914" y="1506691"/>
            <a:chExt cx="667802" cy="631474"/>
          </a:xfrm>
        </p:grpSpPr>
        <p:sp>
          <p:nvSpPr>
            <p:cNvPr id="10" name="Forma Livre: Forma 9">
              <a:extLst>
                <a:ext uri="{FF2B5EF4-FFF2-40B4-BE49-F238E27FC236}">
                  <a16:creationId xmlns:a16="http://schemas.microsoft.com/office/drawing/2014/main" id="{79B763A7-EE7D-4306-8306-01E8C86E6350}"/>
                </a:ext>
              </a:extLst>
            </p:cNvPr>
            <p:cNvSpPr>
              <a:spLocks noChangeAspect="1"/>
            </p:cNvSpPr>
            <p:nvPr/>
          </p:nvSpPr>
          <p:spPr>
            <a:xfrm rot="8100000">
              <a:off x="10606715" y="1506691"/>
              <a:ext cx="540001" cy="631474"/>
            </a:xfrm>
            <a:custGeom>
              <a:avLst/>
              <a:gdLst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0 w 1080000"/>
                <a:gd name="connsiteY9" fmla="*/ 931034 h 1262947"/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540000 w 1080000"/>
                <a:gd name="connsiteY9" fmla="*/ 0 h 1262947"/>
                <a:gd name="connsiteX0" fmla="*/ 540000 w 1080000"/>
                <a:gd name="connsiteY0" fmla="*/ 0 h 1262947"/>
                <a:gd name="connsiteX1" fmla="*/ 1064374 w 1080000"/>
                <a:gd name="connsiteY1" fmla="*/ 931034 h 1262947"/>
                <a:gd name="connsiteX2" fmla="*/ 1069029 w 1080000"/>
                <a:gd name="connsiteY2" fmla="*/ 938533 h 1262947"/>
                <a:gd name="connsiteX3" fmla="*/ 1080000 w 1080000"/>
                <a:gd name="connsiteY3" fmla="*/ 992947 h 1262947"/>
                <a:gd name="connsiteX4" fmla="*/ 540000 w 1080000"/>
                <a:gd name="connsiteY4" fmla="*/ 1262947 h 1262947"/>
                <a:gd name="connsiteX5" fmla="*/ 0 w 1080000"/>
                <a:gd name="connsiteY5" fmla="*/ 992947 h 1262947"/>
                <a:gd name="connsiteX6" fmla="*/ 10971 w 1080000"/>
                <a:gd name="connsiteY6" fmla="*/ 938533 h 1262947"/>
                <a:gd name="connsiteX7" fmla="*/ 15626 w 1080000"/>
                <a:gd name="connsiteY7" fmla="*/ 931034 h 1262947"/>
                <a:gd name="connsiteX8" fmla="*/ 540000 w 1080000"/>
                <a:gd name="connsiteY8" fmla="*/ 0 h 1262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80000" h="1262947">
                  <a:moveTo>
                    <a:pt x="540000" y="0"/>
                  </a:moveTo>
                  <a:lnTo>
                    <a:pt x="1064374" y="931034"/>
                  </a:lnTo>
                  <a:lnTo>
                    <a:pt x="1069029" y="938533"/>
                  </a:lnTo>
                  <a:cubicBezTo>
                    <a:pt x="1076223" y="956109"/>
                    <a:pt x="1080000" y="974307"/>
                    <a:pt x="1080000" y="992947"/>
                  </a:cubicBezTo>
                  <a:cubicBezTo>
                    <a:pt x="1080000" y="1142064"/>
                    <a:pt x="838234" y="1262947"/>
                    <a:pt x="540000" y="1262947"/>
                  </a:cubicBezTo>
                  <a:cubicBezTo>
                    <a:pt x="241766" y="1262947"/>
                    <a:pt x="0" y="1142064"/>
                    <a:pt x="0" y="992947"/>
                  </a:cubicBezTo>
                  <a:cubicBezTo>
                    <a:pt x="0" y="974307"/>
                    <a:pt x="3778" y="956109"/>
                    <a:pt x="10971" y="938533"/>
                  </a:cubicBezTo>
                  <a:lnTo>
                    <a:pt x="15626" y="931034"/>
                  </a:lnTo>
                  <a:lnTo>
                    <a:pt x="540000" y="0"/>
                  </a:lnTo>
                  <a:close/>
                </a:path>
              </a:pathLst>
            </a:custGeom>
            <a:gradFill>
              <a:gsLst>
                <a:gs pos="60000">
                  <a:schemeClr val="bg2">
                    <a:lumMod val="90000"/>
                    <a:lumOff val="10000"/>
                  </a:schemeClr>
                </a:gs>
                <a:gs pos="30000">
                  <a:schemeClr val="bg2">
                    <a:lumMod val="90000"/>
                    <a:lumOff val="10000"/>
                  </a:schemeClr>
                </a:gs>
                <a:gs pos="40000">
                  <a:schemeClr val="bg2">
                    <a:lumMod val="80000"/>
                    <a:lumOff val="20000"/>
                  </a:schemeClr>
                </a:gs>
                <a:gs pos="100000">
                  <a:schemeClr val="bg2"/>
                </a:gs>
              </a:gsLst>
              <a:lin ang="600000" scaled="0"/>
            </a:gradFill>
            <a:ln>
              <a:noFill/>
            </a:ln>
            <a:effectLst>
              <a:innerShdw blurRad="101600" dist="50800" dir="7320000">
                <a:schemeClr val="accent1">
                  <a:lumMod val="60000"/>
                  <a:lumOff val="40000"/>
                  <a:alpha val="2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pt-BR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4B3A935F-6844-4FCE-B0AE-5492715A58F1}"/>
                </a:ext>
              </a:extLst>
            </p:cNvPr>
            <p:cNvSpPr/>
            <p:nvPr/>
          </p:nvSpPr>
          <p:spPr>
            <a:xfrm rot="13500000">
              <a:off x="10613915" y="1424627"/>
              <a:ext cx="270000" cy="540001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12700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pt-BR"/>
            </a:p>
          </p:txBody>
        </p:sp>
      </p:grp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B16EB97-6E8A-4B50-8701-7CB158044D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999413" y="3568700"/>
            <a:ext cx="3565524" cy="1731963"/>
          </a:xfrm>
        </p:spPr>
        <p:txBody>
          <a:bodyPr rtlCol="0">
            <a:noAutofit/>
          </a:bodyPr>
          <a:lstStyle>
            <a:lvl1pPr>
              <a:buNone/>
              <a:defRPr sz="2000"/>
            </a:lvl1pPr>
            <a:lvl2pPr>
              <a:buNone/>
              <a:defRPr sz="2000"/>
            </a:lvl2pPr>
            <a:lvl3pPr>
              <a:buNone/>
              <a:defRPr sz="2000"/>
            </a:lvl3pPr>
            <a:lvl4pPr>
              <a:buNone/>
              <a:defRPr sz="2000"/>
            </a:lvl4pPr>
            <a:lvl5pPr>
              <a:buNone/>
              <a:defRPr sz="2000"/>
            </a:lvl5pPr>
          </a:lstStyle>
          <a:p>
            <a:pPr lvl="0" rtl="0"/>
            <a:r>
              <a:rPr lang="pt-BR"/>
              <a:t>Clique para editar os estilos de texto Mestres</a:t>
            </a:r>
          </a:p>
        </p:txBody>
      </p:sp>
    </p:spTree>
    <p:extLst>
      <p:ext uri="{BB962C8B-B14F-4D97-AF65-F5344CB8AC3E}">
        <p14:creationId xmlns:p14="http://schemas.microsoft.com/office/powerpoint/2010/main" val="6009488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C0923D16-1EC5-4C17-ABA8-B13A1256B36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4" y="549275"/>
            <a:ext cx="3565524" cy="1997855"/>
          </a:xfrm>
        </p:spPr>
        <p:txBody>
          <a:bodyPr wrap="square" rtlCol="0" anchor="b" anchorCtr="0">
            <a:noAutofit/>
          </a:bodyPr>
          <a:lstStyle>
            <a:lvl1pPr>
              <a:defRPr/>
            </a:lvl1pPr>
          </a:lstStyle>
          <a:p>
            <a:pPr rtl="0"/>
            <a:r>
              <a:rPr lang="pt-BR"/>
              <a:t>Clique para adicionar um título</a:t>
            </a:r>
          </a:p>
        </p:txBody>
      </p:sp>
      <p:sp>
        <p:nvSpPr>
          <p:cNvPr id="7" name="Espaço Reservado para Conteúdo 2">
            <a:extLst>
              <a:ext uri="{FF2B5EF4-FFF2-40B4-BE49-F238E27FC236}">
                <a16:creationId xmlns:a16="http://schemas.microsoft.com/office/drawing/2014/main" id="{50294D8B-CF64-4C26-8C78-57A375E7D33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50863" y="2677306"/>
            <a:ext cx="3565525" cy="3415519"/>
          </a:xfrm>
        </p:spPr>
        <p:txBody>
          <a:bodyPr rtlCol="0" anchor="t" anchorCtr="0">
            <a:noAutofit/>
          </a:bodyPr>
          <a:lstStyle>
            <a:lvl1pPr>
              <a:buNone/>
              <a:defRPr/>
            </a:lvl1pPr>
          </a:lstStyle>
          <a:p>
            <a:pPr rtl="0">
              <a:lnSpc>
                <a:spcPct val="120000"/>
              </a:lnSpc>
            </a:pPr>
            <a:r>
              <a:rPr lang="pt-BR" sz="1600"/>
              <a:t>Clique para adicionar o texto</a:t>
            </a:r>
          </a:p>
        </p:txBody>
      </p:sp>
      <p:sp>
        <p:nvSpPr>
          <p:cNvPr id="17" name="Espaço Reservado para Imagem 16">
            <a:extLst>
              <a:ext uri="{FF2B5EF4-FFF2-40B4-BE49-F238E27FC236}">
                <a16:creationId xmlns:a16="http://schemas.microsoft.com/office/drawing/2014/main" id="{67BCF456-426F-435B-8DF0-A32A44F5A88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208928" y="1596771"/>
            <a:ext cx="3448558" cy="3448558"/>
          </a:xfrm>
          <a:custGeom>
            <a:avLst/>
            <a:gdLst>
              <a:gd name="connsiteX0" fmla="*/ 1724279 w 3448558"/>
              <a:gd name="connsiteY0" fmla="*/ 0 h 3448558"/>
              <a:gd name="connsiteX1" fmla="*/ 3448558 w 3448558"/>
              <a:gd name="connsiteY1" fmla="*/ 1724279 h 3448558"/>
              <a:gd name="connsiteX2" fmla="*/ 1724279 w 3448558"/>
              <a:gd name="connsiteY2" fmla="*/ 3448558 h 3448558"/>
              <a:gd name="connsiteX3" fmla="*/ 0 w 3448558"/>
              <a:gd name="connsiteY3" fmla="*/ 1724279 h 3448558"/>
              <a:gd name="connsiteX4" fmla="*/ 1724279 w 3448558"/>
              <a:gd name="connsiteY4" fmla="*/ 0 h 34485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8558" h="3448558">
                <a:moveTo>
                  <a:pt x="1724279" y="0"/>
                </a:moveTo>
                <a:cubicBezTo>
                  <a:pt x="2676572" y="0"/>
                  <a:pt x="3448558" y="771986"/>
                  <a:pt x="3448558" y="1724279"/>
                </a:cubicBezTo>
                <a:cubicBezTo>
                  <a:pt x="3448558" y="2676572"/>
                  <a:pt x="2676572" y="3448558"/>
                  <a:pt x="1724279" y="3448558"/>
                </a:cubicBezTo>
                <a:cubicBezTo>
                  <a:pt x="771986" y="3448558"/>
                  <a:pt x="0" y="2676572"/>
                  <a:pt x="0" y="1724279"/>
                </a:cubicBezTo>
                <a:cubicBezTo>
                  <a:pt x="0" y="771986"/>
                  <a:pt x="771986" y="0"/>
                  <a:pt x="1724279" y="0"/>
                </a:cubicBezTo>
                <a:close/>
              </a:path>
            </a:pathLst>
          </a:custGeom>
          <a:solidFill>
            <a:schemeClr val="accent5"/>
          </a:solidFill>
        </p:spPr>
        <p:txBody>
          <a:bodyPr wrap="square" rtlCol="0">
            <a:noAutofit/>
          </a:bodyPr>
          <a:lstStyle/>
          <a:p>
            <a:pPr rtl="0"/>
            <a:r>
              <a:rPr lang="pt-BR"/>
              <a:t>Clique no ícone para adicionar uma imagem</a:t>
            </a:r>
          </a:p>
        </p:txBody>
      </p:sp>
      <p:sp>
        <p:nvSpPr>
          <p:cNvPr id="22" name="Espaço Reservado para Imagem 21">
            <a:extLst>
              <a:ext uri="{FF2B5EF4-FFF2-40B4-BE49-F238E27FC236}">
                <a16:creationId xmlns:a16="http://schemas.microsoft.com/office/drawing/2014/main" id="{4813A609-7079-46D5-9C1D-52004ABDAC9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918575" y="596392"/>
            <a:ext cx="2263776" cy="2263776"/>
          </a:xfrm>
          <a:custGeom>
            <a:avLst/>
            <a:gdLst>
              <a:gd name="connsiteX0" fmla="*/ 1131888 w 2263776"/>
              <a:gd name="connsiteY0" fmla="*/ 0 h 2263776"/>
              <a:gd name="connsiteX1" fmla="*/ 2263776 w 2263776"/>
              <a:gd name="connsiteY1" fmla="*/ 1131888 h 2263776"/>
              <a:gd name="connsiteX2" fmla="*/ 1131888 w 2263776"/>
              <a:gd name="connsiteY2" fmla="*/ 2263776 h 2263776"/>
              <a:gd name="connsiteX3" fmla="*/ 0 w 2263776"/>
              <a:gd name="connsiteY3" fmla="*/ 1131888 h 2263776"/>
              <a:gd name="connsiteX4" fmla="*/ 1131888 w 2263776"/>
              <a:gd name="connsiteY4" fmla="*/ 0 h 2263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63776" h="2263776">
                <a:moveTo>
                  <a:pt x="1131888" y="0"/>
                </a:moveTo>
                <a:cubicBezTo>
                  <a:pt x="1757012" y="0"/>
                  <a:pt x="2263776" y="506764"/>
                  <a:pt x="2263776" y="1131888"/>
                </a:cubicBezTo>
                <a:cubicBezTo>
                  <a:pt x="2263776" y="1757012"/>
                  <a:pt x="1757012" y="2263776"/>
                  <a:pt x="1131888" y="2263776"/>
                </a:cubicBezTo>
                <a:cubicBezTo>
                  <a:pt x="506764" y="2263776"/>
                  <a:pt x="0" y="1757012"/>
                  <a:pt x="0" y="1131888"/>
                </a:cubicBezTo>
                <a:cubicBezTo>
                  <a:pt x="0" y="506764"/>
                  <a:pt x="506764" y="0"/>
                  <a:pt x="1131888" y="0"/>
                </a:cubicBezTo>
                <a:close/>
              </a:path>
            </a:pathLst>
          </a:custGeom>
          <a:solidFill>
            <a:schemeClr val="accent5"/>
          </a:solidFill>
        </p:spPr>
        <p:txBody>
          <a:bodyPr wrap="square" rtlCol="0">
            <a:noAutofit/>
          </a:bodyPr>
          <a:lstStyle/>
          <a:p>
            <a:pPr rtl="0"/>
            <a:r>
              <a:rPr lang="pt-BR"/>
              <a:t>Clique no ícone para adicionar uma imagem</a:t>
            </a:r>
          </a:p>
        </p:txBody>
      </p:sp>
      <p:sp>
        <p:nvSpPr>
          <p:cNvPr id="25" name="Espaço Reservado para Imagem 24">
            <a:extLst>
              <a:ext uri="{FF2B5EF4-FFF2-40B4-BE49-F238E27FC236}">
                <a16:creationId xmlns:a16="http://schemas.microsoft.com/office/drawing/2014/main" id="{A14F21DF-D5E0-4C6C-BA2C-D69D65DBB18E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091612" y="3324733"/>
            <a:ext cx="2936876" cy="2936876"/>
          </a:xfrm>
          <a:custGeom>
            <a:avLst/>
            <a:gdLst>
              <a:gd name="connsiteX0" fmla="*/ 1468438 w 2936876"/>
              <a:gd name="connsiteY0" fmla="*/ 0 h 2936876"/>
              <a:gd name="connsiteX1" fmla="*/ 2936876 w 2936876"/>
              <a:gd name="connsiteY1" fmla="*/ 1468438 h 2936876"/>
              <a:gd name="connsiteX2" fmla="*/ 1468438 w 2936876"/>
              <a:gd name="connsiteY2" fmla="*/ 2936876 h 2936876"/>
              <a:gd name="connsiteX3" fmla="*/ 0 w 2936876"/>
              <a:gd name="connsiteY3" fmla="*/ 1468438 h 2936876"/>
              <a:gd name="connsiteX4" fmla="*/ 1468438 w 2936876"/>
              <a:gd name="connsiteY4" fmla="*/ 0 h 2936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36876" h="2936876">
                <a:moveTo>
                  <a:pt x="1468438" y="0"/>
                </a:moveTo>
                <a:cubicBezTo>
                  <a:pt x="2279434" y="0"/>
                  <a:pt x="2936876" y="657442"/>
                  <a:pt x="2936876" y="1468438"/>
                </a:cubicBezTo>
                <a:cubicBezTo>
                  <a:pt x="2936876" y="2279434"/>
                  <a:pt x="2279434" y="2936876"/>
                  <a:pt x="1468438" y="2936876"/>
                </a:cubicBezTo>
                <a:cubicBezTo>
                  <a:pt x="657442" y="2936876"/>
                  <a:pt x="0" y="2279434"/>
                  <a:pt x="0" y="1468438"/>
                </a:cubicBezTo>
                <a:cubicBezTo>
                  <a:pt x="0" y="657442"/>
                  <a:pt x="657442" y="0"/>
                  <a:pt x="1468438" y="0"/>
                </a:cubicBezTo>
                <a:close/>
              </a:path>
            </a:pathLst>
          </a:custGeom>
          <a:solidFill>
            <a:schemeClr val="accent5"/>
          </a:solidFill>
        </p:spPr>
        <p:txBody>
          <a:bodyPr wrap="square" rtlCol="0">
            <a:noAutofit/>
          </a:bodyPr>
          <a:lstStyle/>
          <a:p>
            <a:pPr rtl="0"/>
            <a:r>
              <a:rPr lang="pt-BR"/>
              <a:t>Clique no ícone para adicionar uma imagem</a:t>
            </a:r>
          </a:p>
        </p:txBody>
      </p:sp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AB81B449-7B97-41DC-B23F-65EDCBD316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>
            <a:noAutofit/>
          </a:bodyPr>
          <a:lstStyle/>
          <a:p>
            <a:pPr rtl="0"/>
            <a:r>
              <a:rPr lang="pt-BR"/>
              <a:t>Terça-feira, 2 de fevereiro, 20XX</a:t>
            </a:r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7C6B46D5-337B-4906-8412-4EEA3884F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>
            <a:noAutofit/>
          </a:bodyPr>
          <a:lstStyle/>
          <a:p>
            <a:pPr rtl="0"/>
            <a:r>
              <a:rPr lang="pt-BR"/>
              <a:t>Amostra de Texto de Rodapé</a:t>
            </a:r>
          </a:p>
        </p:txBody>
      </p:sp>
      <p:sp>
        <p:nvSpPr>
          <p:cNvPr id="4" name="Espaço Reservado para o Número do Slide 3">
            <a:extLst>
              <a:ext uri="{FF2B5EF4-FFF2-40B4-BE49-F238E27FC236}">
                <a16:creationId xmlns:a16="http://schemas.microsoft.com/office/drawing/2014/main" id="{E436F230-C9A7-407A-B923-873839C8D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>
            <a:noAutofit/>
          </a:bodyPr>
          <a:lstStyle/>
          <a:p>
            <a:pPr rtl="0"/>
            <a:fld id="{DBA1B0FB-D917-4C8C-928F-313BD683BF39}" type="slidenum">
              <a:rPr lang="pt-BR" smtClean="0"/>
              <a:t>‹nº›</a:t>
            </a:fld>
            <a:endParaRPr lang="pt-BR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92FF63B4-C261-4597-9EE0-811D250B9D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>
          <a:xfrm>
            <a:off x="6548755" y="850167"/>
            <a:ext cx="360000" cy="36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127000" dist="63500" dir="2700000">
              <a:schemeClr val="accent1">
                <a:lumMod val="60000"/>
                <a:lumOff val="40000"/>
                <a:alpha val="2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pt-BR"/>
          </a:p>
        </p:txBody>
      </p:sp>
      <p:grpSp>
        <p:nvGrpSpPr>
          <p:cNvPr id="10" name="Grupo 9">
            <a:extLst>
              <a:ext uri="{FF2B5EF4-FFF2-40B4-BE49-F238E27FC236}">
                <a16:creationId xmlns:a16="http://schemas.microsoft.com/office/drawing/2014/main" id="{F92CF088-7F97-4A11-8A81-0EF641F698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5602297" y="5691007"/>
            <a:ext cx="667802" cy="631474"/>
            <a:chOff x="3409557" y="4940429"/>
            <a:chExt cx="667802" cy="631474"/>
          </a:xfrm>
        </p:grpSpPr>
        <p:sp>
          <p:nvSpPr>
            <p:cNvPr id="11" name="Forma Livre: Forma 10">
              <a:extLst>
                <a:ext uri="{FF2B5EF4-FFF2-40B4-BE49-F238E27FC236}">
                  <a16:creationId xmlns:a16="http://schemas.microsoft.com/office/drawing/2014/main" id="{165B23B7-CE74-4974-ABD8-BFA31D583416}"/>
                </a:ext>
              </a:extLst>
            </p:cNvPr>
            <p:cNvSpPr>
              <a:spLocks noChangeAspect="1"/>
            </p:cNvSpPr>
            <p:nvPr/>
          </p:nvSpPr>
          <p:spPr>
            <a:xfrm rot="8100000">
              <a:off x="3537358" y="4940429"/>
              <a:ext cx="540001" cy="631474"/>
            </a:xfrm>
            <a:custGeom>
              <a:avLst/>
              <a:gdLst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0 w 1080000"/>
                <a:gd name="connsiteY9" fmla="*/ 931034 h 1262947"/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540000 w 1080000"/>
                <a:gd name="connsiteY9" fmla="*/ 0 h 1262947"/>
                <a:gd name="connsiteX0" fmla="*/ 540000 w 1080000"/>
                <a:gd name="connsiteY0" fmla="*/ 0 h 1262947"/>
                <a:gd name="connsiteX1" fmla="*/ 1064374 w 1080000"/>
                <a:gd name="connsiteY1" fmla="*/ 931034 h 1262947"/>
                <a:gd name="connsiteX2" fmla="*/ 1069029 w 1080000"/>
                <a:gd name="connsiteY2" fmla="*/ 938533 h 1262947"/>
                <a:gd name="connsiteX3" fmla="*/ 1080000 w 1080000"/>
                <a:gd name="connsiteY3" fmla="*/ 992947 h 1262947"/>
                <a:gd name="connsiteX4" fmla="*/ 540000 w 1080000"/>
                <a:gd name="connsiteY4" fmla="*/ 1262947 h 1262947"/>
                <a:gd name="connsiteX5" fmla="*/ 0 w 1080000"/>
                <a:gd name="connsiteY5" fmla="*/ 992947 h 1262947"/>
                <a:gd name="connsiteX6" fmla="*/ 10971 w 1080000"/>
                <a:gd name="connsiteY6" fmla="*/ 938533 h 1262947"/>
                <a:gd name="connsiteX7" fmla="*/ 15626 w 1080000"/>
                <a:gd name="connsiteY7" fmla="*/ 931034 h 1262947"/>
                <a:gd name="connsiteX8" fmla="*/ 540000 w 1080000"/>
                <a:gd name="connsiteY8" fmla="*/ 0 h 1262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80000" h="1262947">
                  <a:moveTo>
                    <a:pt x="540000" y="0"/>
                  </a:moveTo>
                  <a:lnTo>
                    <a:pt x="1064374" y="931034"/>
                  </a:lnTo>
                  <a:lnTo>
                    <a:pt x="1069029" y="938533"/>
                  </a:lnTo>
                  <a:cubicBezTo>
                    <a:pt x="1076223" y="956109"/>
                    <a:pt x="1080000" y="974307"/>
                    <a:pt x="1080000" y="992947"/>
                  </a:cubicBezTo>
                  <a:cubicBezTo>
                    <a:pt x="1080000" y="1142064"/>
                    <a:pt x="838234" y="1262947"/>
                    <a:pt x="540000" y="1262947"/>
                  </a:cubicBezTo>
                  <a:cubicBezTo>
                    <a:pt x="241766" y="1262947"/>
                    <a:pt x="0" y="1142064"/>
                    <a:pt x="0" y="992947"/>
                  </a:cubicBezTo>
                  <a:cubicBezTo>
                    <a:pt x="0" y="974307"/>
                    <a:pt x="3778" y="956109"/>
                    <a:pt x="10971" y="938533"/>
                  </a:cubicBezTo>
                  <a:lnTo>
                    <a:pt x="15626" y="931034"/>
                  </a:lnTo>
                  <a:lnTo>
                    <a:pt x="540000" y="0"/>
                  </a:lnTo>
                  <a:close/>
                </a:path>
              </a:pathLst>
            </a:custGeom>
            <a:gradFill>
              <a:gsLst>
                <a:gs pos="60000">
                  <a:schemeClr val="bg2">
                    <a:lumMod val="90000"/>
                    <a:lumOff val="10000"/>
                  </a:schemeClr>
                </a:gs>
                <a:gs pos="30000">
                  <a:schemeClr val="bg2">
                    <a:lumMod val="90000"/>
                    <a:lumOff val="10000"/>
                  </a:schemeClr>
                </a:gs>
                <a:gs pos="40000">
                  <a:schemeClr val="bg2">
                    <a:lumMod val="80000"/>
                    <a:lumOff val="20000"/>
                  </a:schemeClr>
                </a:gs>
                <a:gs pos="100000">
                  <a:schemeClr val="bg2"/>
                </a:gs>
              </a:gsLst>
              <a:lin ang="600000" scaled="0"/>
            </a:gradFill>
            <a:ln>
              <a:noFill/>
            </a:ln>
            <a:effectLst>
              <a:innerShdw blurRad="101600" dist="50800" dir="7320000">
                <a:schemeClr val="accent1">
                  <a:lumMod val="60000"/>
                  <a:lumOff val="40000"/>
                  <a:alpha val="2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pt-BR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FF99BB1F-6C9D-4972-9EF4-98ACD7BE71E5}"/>
                </a:ext>
              </a:extLst>
            </p:cNvPr>
            <p:cNvSpPr/>
            <p:nvPr/>
          </p:nvSpPr>
          <p:spPr>
            <a:xfrm rot="13500000">
              <a:off x="3544558" y="4858365"/>
              <a:ext cx="270000" cy="540001"/>
            </a:xfrm>
            <a:prstGeom prst="ellipse">
              <a:avLst/>
            </a:prstGeom>
            <a:gradFill>
              <a:gsLst>
                <a:gs pos="100000">
                  <a:schemeClr val="accent1">
                    <a:lumMod val="60000"/>
                    <a:lumOff val="40000"/>
                    <a:alpha val="0"/>
                  </a:schemeClr>
                </a:gs>
                <a:gs pos="0">
                  <a:schemeClr val="bg2">
                    <a:lumMod val="75000"/>
                    <a:lumOff val="25000"/>
                    <a:alpha val="33000"/>
                  </a:schemeClr>
                </a:gs>
              </a:gsLst>
              <a:lin ang="5400000" scaled="0"/>
            </a:gradFill>
            <a:ln>
              <a:noFill/>
            </a:ln>
            <a:effectLst>
              <a:innerShdw blurRad="12700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pt-BR" dirty="0"/>
            </a:p>
          </p:txBody>
        </p:sp>
      </p:grpSp>
    </p:spTree>
    <p:extLst>
      <p:ext uri="{BB962C8B-B14F-4D97-AF65-F5344CB8AC3E}">
        <p14:creationId xmlns:p14="http://schemas.microsoft.com/office/powerpoint/2010/main" val="42841202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Introdu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1">
            <a:extLst>
              <a:ext uri="{FF2B5EF4-FFF2-40B4-BE49-F238E27FC236}">
                <a16:creationId xmlns:a16="http://schemas.microsoft.com/office/drawing/2014/main" id="{A458B3A1-C77D-4AFC-B2C8-79520B53C4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4507200"/>
            <a:ext cx="4500562" cy="1562959"/>
          </a:xfrm>
        </p:spPr>
        <p:txBody>
          <a:bodyPr wrap="square" rtlCol="0" anchor="t" anchorCtr="0">
            <a:noAutofit/>
          </a:bodyPr>
          <a:lstStyle/>
          <a:p>
            <a:pPr rtl="0"/>
            <a:r>
              <a:rPr lang="pt-BR"/>
              <a:t>Clique para editar o título Mestre</a:t>
            </a:r>
            <a:endParaRPr lang="pt-BR" dirty="0"/>
          </a:p>
        </p:txBody>
      </p:sp>
      <p:sp>
        <p:nvSpPr>
          <p:cNvPr id="12" name="Espaço Reservado para Imagem 11">
            <a:extLst>
              <a:ext uri="{FF2B5EF4-FFF2-40B4-BE49-F238E27FC236}">
                <a16:creationId xmlns:a16="http://schemas.microsoft.com/office/drawing/2014/main" id="{F551DA26-B267-4F28-B4D0-65B3EF6E111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3054096" cy="3776472"/>
          </a:xfrm>
          <a:solidFill>
            <a:schemeClr val="accent5"/>
          </a:solidFill>
        </p:spPr>
        <p:txBody>
          <a:bodyPr rtlCol="0">
            <a:noAutofit/>
          </a:bodyPr>
          <a:lstStyle/>
          <a:p>
            <a:pPr rtl="0"/>
            <a:r>
              <a:rPr lang="pt-BR"/>
              <a:t>Clique no ícone para adicionar uma imagem</a:t>
            </a:r>
          </a:p>
        </p:txBody>
      </p:sp>
      <p:sp>
        <p:nvSpPr>
          <p:cNvPr id="18" name="Espaço Reservado para Imagem 11">
            <a:extLst>
              <a:ext uri="{FF2B5EF4-FFF2-40B4-BE49-F238E27FC236}">
                <a16:creationId xmlns:a16="http://schemas.microsoft.com/office/drawing/2014/main" id="{95544A62-DA23-4840-99DE-09AFC8F4DC4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054096" y="0"/>
            <a:ext cx="3054096" cy="3776472"/>
          </a:xfrm>
          <a:solidFill>
            <a:schemeClr val="accent5"/>
          </a:solidFill>
        </p:spPr>
        <p:txBody>
          <a:bodyPr rtlCol="0">
            <a:noAutofit/>
          </a:bodyPr>
          <a:lstStyle/>
          <a:p>
            <a:pPr rtl="0"/>
            <a:r>
              <a:rPr lang="pt-BR"/>
              <a:t>Clique no ícone para adicionar uma imagem</a:t>
            </a:r>
          </a:p>
        </p:txBody>
      </p:sp>
      <p:sp>
        <p:nvSpPr>
          <p:cNvPr id="19" name="Espaço Reservado para Imagem 11">
            <a:extLst>
              <a:ext uri="{FF2B5EF4-FFF2-40B4-BE49-F238E27FC236}">
                <a16:creationId xmlns:a16="http://schemas.microsoft.com/office/drawing/2014/main" id="{0C91AF30-C5BB-4601-BDEB-E60C93A1693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083808" y="0"/>
            <a:ext cx="3054096" cy="3776472"/>
          </a:xfrm>
          <a:solidFill>
            <a:schemeClr val="accent5"/>
          </a:solidFill>
        </p:spPr>
        <p:txBody>
          <a:bodyPr rtlCol="0">
            <a:noAutofit/>
          </a:bodyPr>
          <a:lstStyle/>
          <a:p>
            <a:pPr rtl="0"/>
            <a:r>
              <a:rPr lang="pt-BR"/>
              <a:t>Clique no ícone para adicionar uma imagem</a:t>
            </a:r>
          </a:p>
        </p:txBody>
      </p:sp>
      <p:sp>
        <p:nvSpPr>
          <p:cNvPr id="20" name="Espaço Reservado para Imagem 11">
            <a:extLst>
              <a:ext uri="{FF2B5EF4-FFF2-40B4-BE49-F238E27FC236}">
                <a16:creationId xmlns:a16="http://schemas.microsoft.com/office/drawing/2014/main" id="{5B625AA5-EA5B-4115-A461-DA2C7087D83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137904" y="0"/>
            <a:ext cx="3054096" cy="3776472"/>
          </a:xfrm>
          <a:solidFill>
            <a:schemeClr val="accent5"/>
          </a:solidFill>
        </p:spPr>
        <p:txBody>
          <a:bodyPr rtlCol="0">
            <a:noAutofit/>
          </a:bodyPr>
          <a:lstStyle/>
          <a:p>
            <a:pPr rtl="0"/>
            <a:r>
              <a:rPr lang="pt-BR"/>
              <a:t>Clique no ícone para adicionar uma imagem</a:t>
            </a:r>
          </a:p>
        </p:txBody>
      </p:sp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AB81B449-7B97-41DC-B23F-65EDCBD316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>
            <a:noAutofit/>
          </a:bodyPr>
          <a:lstStyle/>
          <a:p>
            <a:pPr rtl="0"/>
            <a:r>
              <a:rPr lang="pt-BR"/>
              <a:t>Terça-feira, 2 de fevereiro, 20XX</a:t>
            </a:r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7C6B46D5-337B-4906-8412-4EEA3884F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>
            <a:noAutofit/>
          </a:bodyPr>
          <a:lstStyle/>
          <a:p>
            <a:pPr rtl="0"/>
            <a:r>
              <a:rPr lang="pt-BR"/>
              <a:t>Amostra de Texto de Rodapé</a:t>
            </a:r>
          </a:p>
        </p:txBody>
      </p:sp>
      <p:sp>
        <p:nvSpPr>
          <p:cNvPr id="4" name="Espaço Reservado para o Número do Slide 3">
            <a:extLst>
              <a:ext uri="{FF2B5EF4-FFF2-40B4-BE49-F238E27FC236}">
                <a16:creationId xmlns:a16="http://schemas.microsoft.com/office/drawing/2014/main" id="{E436F230-C9A7-407A-B923-873839C8D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>
            <a:noAutofit/>
          </a:bodyPr>
          <a:lstStyle/>
          <a:p>
            <a:pPr rtl="0"/>
            <a:fld id="{DBA1B0FB-D917-4C8C-928F-313BD683BF39}" type="slidenum">
              <a:rPr lang="pt-BR" smtClean="0"/>
              <a:t>‹nº›</a:t>
            </a:fld>
            <a:endParaRPr lang="pt-BR"/>
          </a:p>
        </p:txBody>
      </p:sp>
      <p:sp>
        <p:nvSpPr>
          <p:cNvPr id="11" name="Espaço Reservado para Conteúdo 6">
            <a:extLst>
              <a:ext uri="{FF2B5EF4-FFF2-40B4-BE49-F238E27FC236}">
                <a16:creationId xmlns:a16="http://schemas.microsoft.com/office/drawing/2014/main" id="{1B1AE41C-3196-4E6F-A3A8-313A92677FF3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5262411" y="4508500"/>
            <a:ext cx="6221412" cy="1563688"/>
          </a:xfrm>
        </p:spPr>
        <p:txBody>
          <a:bodyPr rtlCol="0">
            <a:noAutofit/>
          </a:bodyPr>
          <a:lstStyle>
            <a:lvl1pPr marL="228600" indent="-228600">
              <a:lnSpc>
                <a:spcPct val="100000"/>
              </a:lnSpc>
              <a:buFont typeface="Arial" panose="020B0604020202020204" pitchFamily="34" charset="0"/>
              <a:buChar char="•"/>
              <a:defRPr sz="2000"/>
            </a:lvl1pPr>
            <a:lvl2pPr>
              <a:buNone/>
              <a:defRPr sz="1900"/>
            </a:lvl2pPr>
            <a:lvl3pPr>
              <a:buNone/>
              <a:defRPr sz="1900"/>
            </a:lvl3pPr>
            <a:lvl4pPr>
              <a:buNone/>
              <a:defRPr sz="1900"/>
            </a:lvl4pPr>
            <a:lvl5pPr>
              <a:buNone/>
              <a:defRPr sz="1900"/>
            </a:lvl5pPr>
          </a:lstStyle>
          <a:p>
            <a:pPr lvl="0" rtl="0"/>
            <a:r>
              <a:rPr lang="pt-BR"/>
              <a:t>Clique para editar os estilos de texto Mestres</a:t>
            </a:r>
          </a:p>
        </p:txBody>
      </p:sp>
    </p:spTree>
    <p:extLst>
      <p:ext uri="{BB962C8B-B14F-4D97-AF65-F5344CB8AC3E}">
        <p14:creationId xmlns:p14="http://schemas.microsoft.com/office/powerpoint/2010/main" val="25702607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Quebra de seçã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ço Reservado para Imagem 7">
            <a:extLst>
              <a:ext uri="{FF2B5EF4-FFF2-40B4-BE49-F238E27FC236}">
                <a16:creationId xmlns:a16="http://schemas.microsoft.com/office/drawing/2014/main" id="{F75B2FBE-0C5C-48AA-8D7F-9D5B7373CC9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solidFill>
            <a:schemeClr val="accent5"/>
          </a:solidFill>
        </p:spPr>
        <p:txBody>
          <a:bodyPr rtlCol="0"/>
          <a:lstStyle/>
          <a:p>
            <a:pPr rtl="0"/>
            <a:r>
              <a:rPr lang="pt-BR"/>
              <a:t>Clique no ícone para adicionar uma imagem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6403DDF-462A-45CE-931B-010AB4F73C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pt-BR"/>
              <a:t>Terça-feira, 2 de fevereiro, 20XX</a:t>
            </a:r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9E10702-2ACF-4768-9E91-8CB87B8959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t-BR"/>
              <a:t>Amostra de Texto de Rodapé</a:t>
            </a:r>
          </a:p>
        </p:txBody>
      </p:sp>
      <p:sp>
        <p:nvSpPr>
          <p:cNvPr id="6" name="Espaço Reservado para o Número do Slide 5">
            <a:extLst>
              <a:ext uri="{FF2B5EF4-FFF2-40B4-BE49-F238E27FC236}">
                <a16:creationId xmlns:a16="http://schemas.microsoft.com/office/drawing/2014/main" id="{E8DFA722-391E-4FCF-8E15-0D7E2EC02B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BA1B0FB-D917-4C8C-928F-313BD683BF39}" type="slidenum">
              <a:rPr lang="pt-BR" smtClean="0"/>
              <a:t>‹nº›</a:t>
            </a:fld>
            <a:endParaRPr lang="pt-BR"/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80517979-166D-4AAA-ABBC-0C3E5C2ECF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5773729"/>
            <a:ext cx="12192000" cy="1084271"/>
          </a:xfrm>
          <a:prstGeom prst="rect">
            <a:avLst/>
          </a:prstGeom>
          <a:gradFill flip="none" rotWithShape="1">
            <a:gsLst>
              <a:gs pos="90000">
                <a:schemeClr val="bg2">
                  <a:alpha val="60000"/>
                </a:schemeClr>
              </a:gs>
              <a:gs pos="28000">
                <a:schemeClr val="bg2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/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4E111559-B769-4E2A-A891-97B3C4AA6BAC}"/>
              </a:ext>
            </a:extLst>
          </p:cNvPr>
          <p:cNvSpPr/>
          <p:nvPr userDrawn="1"/>
        </p:nvSpPr>
        <p:spPr>
          <a:xfrm rot="10800000">
            <a:off x="0" y="-3"/>
            <a:ext cx="9000000" cy="6857998"/>
          </a:xfrm>
          <a:prstGeom prst="rect">
            <a:avLst/>
          </a:prstGeom>
          <a:gradFill flip="none" rotWithShape="1">
            <a:gsLst>
              <a:gs pos="50000">
                <a:schemeClr val="bg2">
                  <a:alpha val="60000"/>
                </a:schemeClr>
              </a:gs>
              <a:gs pos="0">
                <a:schemeClr val="bg2">
                  <a:alpha val="0"/>
                </a:scheme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/>
          </a:p>
        </p:txBody>
      </p:sp>
      <p:sp>
        <p:nvSpPr>
          <p:cNvPr id="15" name="Título 1">
            <a:extLst>
              <a:ext uri="{FF2B5EF4-FFF2-40B4-BE49-F238E27FC236}">
                <a16:creationId xmlns:a16="http://schemas.microsoft.com/office/drawing/2014/main" id="{754E1219-253E-4FEF-A576-83857F44BA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0863" y="549275"/>
            <a:ext cx="5437187" cy="2986234"/>
          </a:xfrm>
        </p:spPr>
        <p:txBody>
          <a:bodyPr rtlCol="0" anchor="b" anchorCtr="0">
            <a:noAutofit/>
          </a:bodyPr>
          <a:lstStyle>
            <a:lvl1pPr>
              <a:defRPr sz="6400"/>
            </a:lvl1pPr>
          </a:lstStyle>
          <a:p>
            <a:pPr rtl="0"/>
            <a:r>
              <a:rPr lang="pt-BR"/>
              <a:t>Clique para editar o título Mestre</a:t>
            </a:r>
            <a:endParaRPr lang="pt-BR" dirty="0"/>
          </a:p>
        </p:txBody>
      </p:sp>
      <p:sp>
        <p:nvSpPr>
          <p:cNvPr id="16" name="Subtítulo 2">
            <a:extLst>
              <a:ext uri="{FF2B5EF4-FFF2-40B4-BE49-F238E27FC236}">
                <a16:creationId xmlns:a16="http://schemas.microsoft.com/office/drawing/2014/main" id="{93411FC5-0B5A-4566-9984-827485AF92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0863" y="3816724"/>
            <a:ext cx="5437187" cy="2265216"/>
          </a:xfrm>
        </p:spPr>
        <p:txBody>
          <a:bodyPr rtlCol="0">
            <a:noAutofit/>
          </a:bodyPr>
          <a:lstStyle>
            <a:lvl1pPr>
              <a:buNone/>
              <a:defRPr sz="2400"/>
            </a:lvl1pPr>
          </a:lstStyle>
          <a:p>
            <a:pPr rtl="0"/>
            <a:r>
              <a:rPr lang="pt-BR">
                <a:solidFill>
                  <a:schemeClr val="tx1">
                    <a:alpha val="60000"/>
                  </a:schemeClr>
                </a:solidFill>
              </a:rPr>
              <a:t>Clique para editar o estilo do subtítulo Mestre</a:t>
            </a:r>
            <a:endParaRPr lang="pt-BR" dirty="0">
              <a:solidFill>
                <a:schemeClr val="tx1">
                  <a:alpha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342956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Quebra de seçã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ço Reservado para Imagem 7">
            <a:extLst>
              <a:ext uri="{FF2B5EF4-FFF2-40B4-BE49-F238E27FC236}">
                <a16:creationId xmlns:a16="http://schemas.microsoft.com/office/drawing/2014/main" id="{F75B2FBE-0C5C-48AA-8D7F-9D5B7373CC9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solidFill>
            <a:schemeClr val="bg2"/>
          </a:solidFill>
        </p:spPr>
        <p:txBody>
          <a:bodyPr rtlCol="0"/>
          <a:lstStyle/>
          <a:p>
            <a:pPr rtl="0"/>
            <a:r>
              <a:rPr lang="pt-BR"/>
              <a:t>Clique no ícone para adicionar uma imagem</a:t>
            </a:r>
          </a:p>
        </p:txBody>
      </p:sp>
      <p:sp>
        <p:nvSpPr>
          <p:cNvPr id="16" name="Subtítulo 2">
            <a:extLst>
              <a:ext uri="{FF2B5EF4-FFF2-40B4-BE49-F238E27FC236}">
                <a16:creationId xmlns:a16="http://schemas.microsoft.com/office/drawing/2014/main" id="{93411FC5-0B5A-4566-9984-827485AF92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3557281"/>
            <a:ext cx="6640285" cy="3300719"/>
          </a:xfrm>
          <a:gradFill>
            <a:gsLst>
              <a:gs pos="0">
                <a:schemeClr val="bg2">
                  <a:alpha val="0"/>
                </a:schemeClr>
              </a:gs>
              <a:gs pos="50000">
                <a:schemeClr val="bg2">
                  <a:alpha val="60000"/>
                </a:schemeClr>
              </a:gs>
            </a:gsLst>
            <a:lin ang="10800000" scaled="1"/>
          </a:gradFill>
        </p:spPr>
        <p:txBody>
          <a:bodyPr rtlCol="0">
            <a:noAutofit/>
          </a:bodyPr>
          <a:lstStyle>
            <a:lvl1pPr marL="548640" indent="0">
              <a:lnSpc>
                <a:spcPct val="200000"/>
              </a:lnSpc>
              <a:buNone/>
              <a:defRPr/>
            </a:lvl1pPr>
          </a:lstStyle>
          <a:p>
            <a:pPr rtl="0"/>
            <a:r>
              <a:rPr lang="pt-BR">
                <a:solidFill>
                  <a:schemeClr val="tx1">
                    <a:alpha val="60000"/>
                  </a:schemeClr>
                </a:solidFill>
              </a:rPr>
              <a:t>Clique para editar o estilo do subtítulo Mestre</a:t>
            </a:r>
            <a:endParaRPr lang="pt-BR" dirty="0">
              <a:solidFill>
                <a:schemeClr val="tx1">
                  <a:alpha val="60000"/>
                </a:schemeClr>
              </a:solidFill>
            </a:endParaRPr>
          </a:p>
        </p:txBody>
      </p:sp>
      <p:sp>
        <p:nvSpPr>
          <p:cNvPr id="15" name="Título 1">
            <a:extLst>
              <a:ext uri="{FF2B5EF4-FFF2-40B4-BE49-F238E27FC236}">
                <a16:creationId xmlns:a16="http://schemas.microsoft.com/office/drawing/2014/main" id="{754E1219-253E-4FEF-A576-83857F44BA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6640285" cy="3535509"/>
          </a:xfrm>
          <a:gradFill flip="none" rotWithShape="1">
            <a:gsLst>
              <a:gs pos="0">
                <a:schemeClr val="bg2">
                  <a:alpha val="0"/>
                </a:schemeClr>
              </a:gs>
              <a:gs pos="50000">
                <a:schemeClr val="bg2">
                  <a:alpha val="70000"/>
                </a:schemeClr>
              </a:gs>
            </a:gsLst>
            <a:lin ang="10800000" scaled="1"/>
            <a:tileRect/>
          </a:gradFill>
        </p:spPr>
        <p:txBody>
          <a:bodyPr rtlCol="0" anchor="b" anchorCtr="0">
            <a:noAutofit/>
          </a:bodyPr>
          <a:lstStyle>
            <a:lvl1pPr marL="548640">
              <a:spcAft>
                <a:spcPts val="1200"/>
              </a:spcAft>
              <a:defRPr sz="6400"/>
            </a:lvl1pPr>
          </a:lstStyle>
          <a:p>
            <a:pPr rtl="0"/>
            <a:r>
              <a:rPr lang="pt-BR"/>
              <a:t>Clique para editar o 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2930451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5_Linha do tempo da Tabela do Gráfi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upo 11">
            <a:extLst>
              <a:ext uri="{FF2B5EF4-FFF2-40B4-BE49-F238E27FC236}">
                <a16:creationId xmlns:a16="http://schemas.microsoft.com/office/drawing/2014/main" id="{3BDBC526-6DCD-4FF6-8395-D8C22E46E527}"/>
              </a:ext>
            </a:extLst>
          </p:cNvPr>
          <p:cNvGrpSpPr/>
          <p:nvPr/>
        </p:nvGrpSpPr>
        <p:grpSpPr>
          <a:xfrm>
            <a:off x="613998" y="5334748"/>
            <a:ext cx="678135" cy="990000"/>
            <a:chOff x="10490969" y="1448827"/>
            <a:chExt cx="678135" cy="990000"/>
          </a:xfrm>
        </p:grpSpPr>
        <p:sp>
          <p:nvSpPr>
            <p:cNvPr id="13" name="Forma livre: Forma 12">
              <a:extLst>
                <a:ext uri="{FF2B5EF4-FFF2-40B4-BE49-F238E27FC236}">
                  <a16:creationId xmlns:a16="http://schemas.microsoft.com/office/drawing/2014/main" id="{02ECB475-568C-47AC-B16D-2E202DEB2DE0}"/>
                </a:ext>
              </a:extLst>
            </p:cNvPr>
            <p:cNvSpPr>
              <a:spLocks noChangeAspect="1"/>
            </p:cNvSpPr>
            <p:nvPr/>
          </p:nvSpPr>
          <p:spPr>
            <a:xfrm rot="2700000" flipH="1" flipV="1">
              <a:off x="10268976" y="1743588"/>
              <a:ext cx="926985" cy="463493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>
              <a:innerShdw blurRad="127000" dist="50800" dir="13500000">
                <a:schemeClr val="accent1">
                  <a:lumMod val="40000"/>
                  <a:lumOff val="60000"/>
                  <a:alpha val="2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 rtl="0"/>
              <a:endParaRPr lang="pt-BR" dirty="0">
                <a:solidFill>
                  <a:schemeClr val="tx1"/>
                </a:solidFill>
              </a:endParaRP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080D8764-525A-441E-B58F-068E82F09714}"/>
                </a:ext>
              </a:extLst>
            </p:cNvPr>
            <p:cNvSpPr/>
            <p:nvPr/>
          </p:nvSpPr>
          <p:spPr>
            <a:xfrm rot="8100000" flipH="1" flipV="1">
              <a:off x="11115555" y="1939340"/>
              <a:ext cx="53549" cy="233295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pt-BR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11196109-6F2B-4738-B2FC-2CCC753AABD4}"/>
                </a:ext>
              </a:extLst>
            </p:cNvPr>
            <p:cNvSpPr/>
            <p:nvPr/>
          </p:nvSpPr>
          <p:spPr>
            <a:xfrm rot="8100000" flipH="1" flipV="1">
              <a:off x="10625042" y="1448827"/>
              <a:ext cx="53549" cy="233295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pt-BR"/>
            </a:p>
          </p:txBody>
        </p:sp>
        <p:sp>
          <p:nvSpPr>
            <p:cNvPr id="16" name="Forma Livre: Forma 15">
              <a:extLst>
                <a:ext uri="{FF2B5EF4-FFF2-40B4-BE49-F238E27FC236}">
                  <a16:creationId xmlns:a16="http://schemas.microsoft.com/office/drawing/2014/main" id="{F7E468C2-69B8-470B-85E3-801A3CB1D7E2}"/>
                </a:ext>
              </a:extLst>
            </p:cNvPr>
            <p:cNvSpPr>
              <a:spLocks noChangeAspect="1"/>
            </p:cNvSpPr>
            <p:nvPr/>
          </p:nvSpPr>
          <p:spPr>
            <a:xfrm rot="2700000" flipH="1" flipV="1">
              <a:off x="10292519" y="1686748"/>
              <a:ext cx="926985" cy="530086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>
                <a:lumMod val="50000"/>
                <a:lumOff val="50000"/>
                <a:alpha val="20000"/>
              </a:schemeClr>
            </a:solidFill>
            <a:ln>
              <a:noFill/>
            </a:ln>
            <a:effectLst>
              <a:softEdge rad="1016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 rtl="0"/>
              <a:endParaRPr lang="pt-BR" dirty="0">
                <a:solidFill>
                  <a:schemeClr val="tx1"/>
                </a:solidFill>
              </a:endParaRPr>
            </a:p>
          </p:txBody>
        </p:sp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B1A4B040-51E3-4DA0-B21D-EEE173E753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2" y="549275"/>
            <a:ext cx="11091600" cy="1332000"/>
          </a:xfrm>
        </p:spPr>
        <p:txBody>
          <a:bodyPr vert="horz" wrap="square" lIns="0" tIns="0" rIns="0" bIns="0" rtlCol="0" anchor="t" anchorCtr="0">
            <a:noAutofit/>
          </a:bodyPr>
          <a:lstStyle>
            <a:lvl1pPr>
              <a:defRPr lang="pt-BR" dirty="0"/>
            </a:lvl1pPr>
          </a:lstStyle>
          <a:p>
            <a:pPr lvl="0" rtl="0">
              <a:lnSpc>
                <a:spcPct val="100000"/>
              </a:lnSpc>
            </a:pPr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8A2CD90-429B-4A55-B6C8-DD6CE69941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0863" y="2113199"/>
            <a:ext cx="11090274" cy="3979625"/>
          </a:xfrm>
        </p:spPr>
        <p:txBody>
          <a:bodyPr rtlCol="0">
            <a:noAutofit/>
          </a:bodyPr>
          <a:lstStyle/>
          <a:p>
            <a:pPr lvl="0" rtl="0"/>
            <a:r>
              <a:rPr lang="pt-BR"/>
              <a:t>Clique para editar os estilos de texto Mestres</a:t>
            </a:r>
          </a:p>
          <a:p>
            <a:pPr lvl="1" rtl="0"/>
            <a:r>
              <a:rPr lang="pt-BR"/>
              <a:t>Segundo nível</a:t>
            </a:r>
          </a:p>
          <a:p>
            <a:pPr lvl="2" rtl="0"/>
            <a:r>
              <a:rPr lang="pt-BR"/>
              <a:t>Terceiro nível</a:t>
            </a:r>
          </a:p>
          <a:p>
            <a:pPr lvl="3" rtl="0"/>
            <a:r>
              <a:rPr lang="pt-BR"/>
              <a:t>Quarto nível</a:t>
            </a:r>
          </a:p>
          <a:p>
            <a:pPr lvl="4" rtl="0"/>
            <a:r>
              <a:rPr lang="pt-BR"/>
              <a:t>Quinto nível</a:t>
            </a:r>
            <a:endParaRPr lang="pt-BR" dirty="0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D4EE704-5DCA-484E-85E0-0E3A7B1C50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>
            <a:noAutofit/>
          </a:bodyPr>
          <a:lstStyle/>
          <a:p>
            <a:pPr rtl="0"/>
            <a:r>
              <a:rPr lang="pt-BR"/>
              <a:t>Terça-feira, 2 de fevereiro, 20XX</a:t>
            </a:r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CA69B66-1C18-44A2-93F7-97DED26F24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>
            <a:noAutofit/>
          </a:bodyPr>
          <a:lstStyle/>
          <a:p>
            <a:pPr rtl="0"/>
            <a:r>
              <a:rPr lang="pt-BR"/>
              <a:t>Amostra de Texto de Rodapé</a:t>
            </a:r>
          </a:p>
        </p:txBody>
      </p:sp>
      <p:sp>
        <p:nvSpPr>
          <p:cNvPr id="6" name="Espaço Reservado para o Número do Slide 5">
            <a:extLst>
              <a:ext uri="{FF2B5EF4-FFF2-40B4-BE49-F238E27FC236}">
                <a16:creationId xmlns:a16="http://schemas.microsoft.com/office/drawing/2014/main" id="{7E44B5A0-66FA-433A-8DC5-C097C63B4D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>
            <a:noAutofit/>
          </a:bodyPr>
          <a:lstStyle/>
          <a:p>
            <a:pPr rtl="0"/>
            <a:fld id="{DBA1B0FB-D917-4C8C-928F-313BD683BF3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160711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it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7062BF5C-3876-4161-B4FF-14CA94D326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4" y="549275"/>
            <a:ext cx="3566160" cy="3384550"/>
          </a:xfrm>
        </p:spPr>
        <p:txBody>
          <a:bodyPr wrap="square" rtlCol="0" anchor="b" anchorCtr="0">
            <a:noAutofit/>
          </a:bodyPr>
          <a:lstStyle>
            <a:lvl1pPr>
              <a:defRPr sz="4000"/>
            </a:lvl1pPr>
          </a:lstStyle>
          <a:p>
            <a:pPr rtl="0"/>
            <a:r>
              <a:rPr lang="pt-BR"/>
              <a:t>Clique para editar o título Mestre</a:t>
            </a:r>
            <a:endParaRPr lang="pt-BR" dirty="0"/>
          </a:p>
        </p:txBody>
      </p:sp>
      <p:grpSp>
        <p:nvGrpSpPr>
          <p:cNvPr id="8" name="Grupo 7">
            <a:extLst>
              <a:ext uri="{FF2B5EF4-FFF2-40B4-BE49-F238E27FC236}">
                <a16:creationId xmlns:a16="http://schemas.microsoft.com/office/drawing/2014/main" id="{B17C5C60-EC4D-410B-9997-0B73289605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0822156" y="4143453"/>
            <a:ext cx="734257" cy="760506"/>
            <a:chOff x="5243759" y="1363788"/>
            <a:chExt cx="734257" cy="760506"/>
          </a:xfrm>
        </p:grpSpPr>
        <p:sp>
          <p:nvSpPr>
            <p:cNvPr id="9" name="Forma Livre 5">
              <a:extLst>
                <a:ext uri="{FF2B5EF4-FFF2-40B4-BE49-F238E27FC236}">
                  <a16:creationId xmlns:a16="http://schemas.microsoft.com/office/drawing/2014/main" id="{0573155C-3428-4F4F-AE66-A519D777EAAE}"/>
                </a:ext>
              </a:extLst>
            </p:cNvPr>
            <p:cNvSpPr>
              <a:spLocks/>
            </p:cNvSpPr>
            <p:nvPr/>
          </p:nvSpPr>
          <p:spPr bwMode="auto">
            <a:xfrm rot="1800000">
              <a:off x="5356930" y="1363788"/>
              <a:ext cx="621086" cy="364601"/>
            </a:xfrm>
            <a:custGeom>
              <a:avLst/>
              <a:gdLst>
                <a:gd name="T0" fmla="*/ 266 w 540"/>
                <a:gd name="T1" fmla="*/ 0 h 317"/>
                <a:gd name="T2" fmla="*/ 0 w 540"/>
                <a:gd name="T3" fmla="*/ 158 h 317"/>
                <a:gd name="T4" fmla="*/ 266 w 540"/>
                <a:gd name="T5" fmla="*/ 317 h 317"/>
                <a:gd name="T6" fmla="*/ 540 w 540"/>
                <a:gd name="T7" fmla="*/ 158 h 317"/>
                <a:gd name="T8" fmla="*/ 266 w 540"/>
                <a:gd name="T9" fmla="*/ 0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0" h="317">
                  <a:moveTo>
                    <a:pt x="266" y="0"/>
                  </a:moveTo>
                  <a:lnTo>
                    <a:pt x="0" y="158"/>
                  </a:lnTo>
                  <a:lnTo>
                    <a:pt x="266" y="317"/>
                  </a:lnTo>
                  <a:lnTo>
                    <a:pt x="540" y="158"/>
                  </a:lnTo>
                  <a:lnTo>
                    <a:pt x="266" y="0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0" scaled="0"/>
              <a:tileRect/>
            </a:gradFill>
            <a:ln>
              <a:noFill/>
            </a:ln>
            <a:effectLst>
              <a:innerShdw blurRad="254000">
                <a:schemeClr val="bg2">
                  <a:lumMod val="90000"/>
                  <a:lumOff val="1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pt-BR"/>
            </a:p>
          </p:txBody>
        </p:sp>
        <p:sp>
          <p:nvSpPr>
            <p:cNvPr id="10" name="Forma Livre 6">
              <a:extLst>
                <a:ext uri="{FF2B5EF4-FFF2-40B4-BE49-F238E27FC236}">
                  <a16:creationId xmlns:a16="http://schemas.microsoft.com/office/drawing/2014/main" id="{1853496C-159E-4D47-94B5-0835FB6511BA}"/>
                </a:ext>
              </a:extLst>
            </p:cNvPr>
            <p:cNvSpPr>
              <a:spLocks/>
            </p:cNvSpPr>
            <p:nvPr/>
          </p:nvSpPr>
          <p:spPr bwMode="auto">
            <a:xfrm rot="1800000">
              <a:off x="5243759" y="1430747"/>
              <a:ext cx="305942" cy="538275"/>
            </a:xfrm>
            <a:custGeom>
              <a:avLst/>
              <a:gdLst>
                <a:gd name="T0" fmla="*/ 266 w 266"/>
                <a:gd name="T1" fmla="*/ 468 h 468"/>
                <a:gd name="T2" fmla="*/ 0 w 266"/>
                <a:gd name="T3" fmla="*/ 310 h 468"/>
                <a:gd name="T4" fmla="*/ 0 w 266"/>
                <a:gd name="T5" fmla="*/ 310 h 468"/>
                <a:gd name="T6" fmla="*/ 0 w 266"/>
                <a:gd name="T7" fmla="*/ 0 h 468"/>
                <a:gd name="T8" fmla="*/ 0 w 266"/>
                <a:gd name="T9" fmla="*/ 0 h 468"/>
                <a:gd name="T10" fmla="*/ 266 w 266"/>
                <a:gd name="T11" fmla="*/ 159 h 468"/>
                <a:gd name="T12" fmla="*/ 266 w 266"/>
                <a:gd name="T13" fmla="*/ 468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6" h="468">
                  <a:moveTo>
                    <a:pt x="266" y="468"/>
                  </a:moveTo>
                  <a:lnTo>
                    <a:pt x="0" y="310"/>
                  </a:lnTo>
                  <a:lnTo>
                    <a:pt x="0" y="31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66" y="159"/>
                  </a:lnTo>
                  <a:lnTo>
                    <a:pt x="266" y="468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19800000" scaled="0"/>
              <a:tileRect/>
            </a:gradFill>
            <a:ln>
              <a:noFill/>
            </a:ln>
            <a:effectLst>
              <a:innerShdw blurRad="254000">
                <a:schemeClr val="bg2">
                  <a:lumMod val="90000"/>
                  <a:lumOff val="1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pt-BR"/>
            </a:p>
          </p:txBody>
        </p:sp>
        <p:sp>
          <p:nvSpPr>
            <p:cNvPr id="11" name="Forma Livre 8">
              <a:extLst>
                <a:ext uri="{FF2B5EF4-FFF2-40B4-BE49-F238E27FC236}">
                  <a16:creationId xmlns:a16="http://schemas.microsoft.com/office/drawing/2014/main" id="{CE93E330-715B-44E8-84D9-CE166D428DAB}"/>
                </a:ext>
              </a:extLst>
            </p:cNvPr>
            <p:cNvSpPr>
              <a:spLocks/>
            </p:cNvSpPr>
            <p:nvPr/>
          </p:nvSpPr>
          <p:spPr bwMode="auto">
            <a:xfrm rot="1800000">
              <a:off x="5508097" y="1586019"/>
              <a:ext cx="315144" cy="538275"/>
            </a:xfrm>
            <a:custGeom>
              <a:avLst/>
              <a:gdLst>
                <a:gd name="T0" fmla="*/ 274 w 274"/>
                <a:gd name="T1" fmla="*/ 0 h 468"/>
                <a:gd name="T2" fmla="*/ 274 w 274"/>
                <a:gd name="T3" fmla="*/ 310 h 468"/>
                <a:gd name="T4" fmla="*/ 274 w 274"/>
                <a:gd name="T5" fmla="*/ 310 h 468"/>
                <a:gd name="T6" fmla="*/ 0 w 274"/>
                <a:gd name="T7" fmla="*/ 468 h 468"/>
                <a:gd name="T8" fmla="*/ 0 w 274"/>
                <a:gd name="T9" fmla="*/ 159 h 468"/>
                <a:gd name="T10" fmla="*/ 274 w 274"/>
                <a:gd name="T11" fmla="*/ 0 h 468"/>
                <a:gd name="T12" fmla="*/ 274 w 274"/>
                <a:gd name="T13" fmla="*/ 0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4" h="468">
                  <a:moveTo>
                    <a:pt x="274" y="0"/>
                  </a:moveTo>
                  <a:lnTo>
                    <a:pt x="274" y="310"/>
                  </a:lnTo>
                  <a:lnTo>
                    <a:pt x="274" y="310"/>
                  </a:lnTo>
                  <a:lnTo>
                    <a:pt x="0" y="468"/>
                  </a:lnTo>
                  <a:lnTo>
                    <a:pt x="0" y="159"/>
                  </a:lnTo>
                  <a:lnTo>
                    <a:pt x="274" y="0"/>
                  </a:lnTo>
                  <a:lnTo>
                    <a:pt x="274" y="0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18000000" scaled="0"/>
              <a:tileRect/>
            </a:gradFill>
            <a:ln>
              <a:noFill/>
            </a:ln>
            <a:effectLst>
              <a:innerShdw blurRad="254000">
                <a:schemeClr val="accent1">
                  <a:lumMod val="60000"/>
                  <a:lumOff val="40000"/>
                  <a:alpha val="6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pt-BR"/>
            </a:p>
          </p:txBody>
        </p:sp>
      </p:grpSp>
      <p:sp>
        <p:nvSpPr>
          <p:cNvPr id="12" name="Oval 11">
            <a:extLst>
              <a:ext uri="{FF2B5EF4-FFF2-40B4-BE49-F238E27FC236}">
                <a16:creationId xmlns:a16="http://schemas.microsoft.com/office/drawing/2014/main" id="{80A2FA6F-99B7-4984-A80C-570644889F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>
          <a:xfrm>
            <a:off x="5668780" y="5059009"/>
            <a:ext cx="1080000" cy="108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>
                  <a:lumMod val="10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254000" dist="127000" dir="2700000">
              <a:schemeClr val="accent1">
                <a:lumMod val="60000"/>
                <a:lumOff val="40000"/>
                <a:alpha val="4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pt-BR"/>
          </a:p>
        </p:txBody>
      </p:sp>
      <p:sp>
        <p:nvSpPr>
          <p:cNvPr id="17" name="Espaço Reservado para Conteúdo 16">
            <a:extLst>
              <a:ext uri="{FF2B5EF4-FFF2-40B4-BE49-F238E27FC236}">
                <a16:creationId xmlns:a16="http://schemas.microsoft.com/office/drawing/2014/main" id="{439C8C03-81B3-4DE8-B96A-78258E4467CC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550863" y="4097338"/>
            <a:ext cx="3565524" cy="2351087"/>
          </a:xfrm>
        </p:spPr>
        <p:txBody>
          <a:bodyPr rtlCol="0">
            <a:noAutofit/>
          </a:bodyPr>
          <a:lstStyle>
            <a:lvl1pPr>
              <a:buNone/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 rtl="0"/>
            <a:r>
              <a:rPr lang="pt-BR"/>
              <a:t>Clique para editar os estilos de texto Mestres</a:t>
            </a:r>
          </a:p>
        </p:txBody>
      </p:sp>
      <p:sp>
        <p:nvSpPr>
          <p:cNvPr id="15" name="Espaço Reservado para Imagem 14">
            <a:extLst>
              <a:ext uri="{FF2B5EF4-FFF2-40B4-BE49-F238E27FC236}">
                <a16:creationId xmlns:a16="http://schemas.microsoft.com/office/drawing/2014/main" id="{C1FBB56D-C8B1-4ED9-A5DB-72BA636DADF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535809" y="656633"/>
            <a:ext cx="5132388" cy="5132388"/>
          </a:xfrm>
          <a:custGeom>
            <a:avLst/>
            <a:gdLst>
              <a:gd name="connsiteX0" fmla="*/ 2566194 w 5132388"/>
              <a:gd name="connsiteY0" fmla="*/ 0 h 5132388"/>
              <a:gd name="connsiteX1" fmla="*/ 5132388 w 5132388"/>
              <a:gd name="connsiteY1" fmla="*/ 2566194 h 5132388"/>
              <a:gd name="connsiteX2" fmla="*/ 2566194 w 5132388"/>
              <a:gd name="connsiteY2" fmla="*/ 5132388 h 5132388"/>
              <a:gd name="connsiteX3" fmla="*/ 0 w 5132388"/>
              <a:gd name="connsiteY3" fmla="*/ 2566194 h 5132388"/>
              <a:gd name="connsiteX4" fmla="*/ 2566194 w 5132388"/>
              <a:gd name="connsiteY4" fmla="*/ 0 h 5132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2388" h="5132388">
                <a:moveTo>
                  <a:pt x="2566194" y="0"/>
                </a:moveTo>
                <a:cubicBezTo>
                  <a:pt x="3983464" y="0"/>
                  <a:pt x="5132388" y="1148924"/>
                  <a:pt x="5132388" y="2566194"/>
                </a:cubicBezTo>
                <a:cubicBezTo>
                  <a:pt x="5132388" y="3983464"/>
                  <a:pt x="3983464" y="5132388"/>
                  <a:pt x="2566194" y="5132388"/>
                </a:cubicBezTo>
                <a:cubicBezTo>
                  <a:pt x="1148924" y="5132388"/>
                  <a:pt x="0" y="3983464"/>
                  <a:pt x="0" y="2566194"/>
                </a:cubicBezTo>
                <a:cubicBezTo>
                  <a:pt x="0" y="1148924"/>
                  <a:pt x="1148924" y="0"/>
                  <a:pt x="2566194" y="0"/>
                </a:cubicBezTo>
                <a:close/>
              </a:path>
            </a:pathLst>
          </a:custGeom>
          <a:solidFill>
            <a:schemeClr val="accent5"/>
          </a:solidFill>
        </p:spPr>
        <p:txBody>
          <a:bodyPr wrap="square" rtlCol="0">
            <a:noAutofit/>
          </a:bodyPr>
          <a:lstStyle/>
          <a:p>
            <a:pPr rtl="0"/>
            <a:r>
              <a:rPr lang="pt-BR"/>
              <a:t>Clique no ícone para adicionar uma imagem</a:t>
            </a:r>
          </a:p>
        </p:txBody>
      </p:sp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AB81B449-7B97-41DC-B23F-65EDCBD316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>
            <a:noAutofit/>
          </a:bodyPr>
          <a:lstStyle/>
          <a:p>
            <a:pPr rtl="0"/>
            <a:r>
              <a:rPr lang="pt-BR"/>
              <a:t>Terça-feira, 2 de fevereiro, 20XX</a:t>
            </a:r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7C6B46D5-337B-4906-8412-4EEA3884F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>
            <a:noAutofit/>
          </a:bodyPr>
          <a:lstStyle/>
          <a:p>
            <a:pPr rtl="0"/>
            <a:r>
              <a:rPr lang="pt-BR"/>
              <a:t>Amostra de Texto de Rodapé</a:t>
            </a:r>
          </a:p>
        </p:txBody>
      </p:sp>
      <p:sp>
        <p:nvSpPr>
          <p:cNvPr id="4" name="Espaço Reservado para o Número do Slide 3">
            <a:extLst>
              <a:ext uri="{FF2B5EF4-FFF2-40B4-BE49-F238E27FC236}">
                <a16:creationId xmlns:a16="http://schemas.microsoft.com/office/drawing/2014/main" id="{E436F230-C9A7-407A-B923-873839C8D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>
            <a:noAutofit/>
          </a:bodyPr>
          <a:lstStyle/>
          <a:p>
            <a:pPr rtl="0"/>
            <a:fld id="{DBA1B0FB-D917-4C8C-928F-313BD683BF3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630871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Equi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tângulo 15">
            <a:extLst>
              <a:ext uri="{FF2B5EF4-FFF2-40B4-BE49-F238E27FC236}">
                <a16:creationId xmlns:a16="http://schemas.microsoft.com/office/drawing/2014/main" id="{E38C6F9E-A74F-4F54-9409-B6B93DF8CE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5773729"/>
            <a:ext cx="12192000" cy="1084271"/>
          </a:xfrm>
          <a:prstGeom prst="rect">
            <a:avLst/>
          </a:prstGeom>
          <a:gradFill flip="none" rotWithShape="1">
            <a:gsLst>
              <a:gs pos="100000">
                <a:schemeClr val="bg2">
                  <a:alpha val="60000"/>
                </a:schemeClr>
              </a:gs>
              <a:gs pos="40000">
                <a:schemeClr val="bg2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 rtl="0"/>
            <a:endParaRPr lang="pt-BR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6F0F71C5-78A4-4793-9BD4-3DF0EE3E3E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>
          <a:xfrm>
            <a:off x="10288775" y="762609"/>
            <a:ext cx="1080000" cy="108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>
                  <a:lumMod val="10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254000" dist="127000" dir="2700000">
              <a:schemeClr val="accent1">
                <a:lumMod val="60000"/>
                <a:lumOff val="40000"/>
                <a:alpha val="4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pt-BR"/>
          </a:p>
        </p:txBody>
      </p:sp>
      <p:sp>
        <p:nvSpPr>
          <p:cNvPr id="40" name="Título 5">
            <a:extLst>
              <a:ext uri="{FF2B5EF4-FFF2-40B4-BE49-F238E27FC236}">
                <a16:creationId xmlns:a16="http://schemas.microsoft.com/office/drawing/2014/main" id="{36F60F77-4CC9-4F86-B70A-85012C6588A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48640" y="548640"/>
            <a:ext cx="8281987" cy="1253041"/>
          </a:xfrm>
        </p:spPr>
        <p:txBody>
          <a:bodyPr rtlCol="0">
            <a:noAutofit/>
          </a:bodyPr>
          <a:lstStyle/>
          <a:p>
            <a:pPr rtl="0"/>
            <a:r>
              <a:rPr lang="pt-BR"/>
              <a:t>Equipe</a:t>
            </a:r>
          </a:p>
        </p:txBody>
      </p:sp>
      <p:grpSp>
        <p:nvGrpSpPr>
          <p:cNvPr id="51" name="Grupo 50">
            <a:extLst>
              <a:ext uri="{FF2B5EF4-FFF2-40B4-BE49-F238E27FC236}">
                <a16:creationId xmlns:a16="http://schemas.microsoft.com/office/drawing/2014/main" id="{E6093F87-C1F6-4FAB-B891-6F7D7FC207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800565" y="4518946"/>
            <a:ext cx="1980001" cy="1363916"/>
            <a:chOff x="4879602" y="3781429"/>
            <a:chExt cx="1980001" cy="1363916"/>
          </a:xfrm>
        </p:grpSpPr>
        <p:sp>
          <p:nvSpPr>
            <p:cNvPr id="52" name="Forma livre: Forma 51">
              <a:extLst>
                <a:ext uri="{FF2B5EF4-FFF2-40B4-BE49-F238E27FC236}">
                  <a16:creationId xmlns:a16="http://schemas.microsoft.com/office/drawing/2014/main" id="{E1A4FD5C-1E5B-46D1-BA9D-99928D19AF04}"/>
                </a:ext>
              </a:extLst>
            </p:cNvPr>
            <p:cNvSpPr>
              <a:spLocks noChangeAspect="1"/>
            </p:cNvSpPr>
            <p:nvPr/>
          </p:nvSpPr>
          <p:spPr>
            <a:xfrm rot="18900000" flipV="1">
              <a:off x="5005634" y="4191206"/>
              <a:ext cx="1853969" cy="926985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>
              <a:innerShdw blurRad="254000" dist="50800" dir="16200000">
                <a:schemeClr val="accent1">
                  <a:lumMod val="40000"/>
                  <a:lumOff val="60000"/>
                  <a:alpha val="4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 rtl="0"/>
              <a:endParaRPr lang="pt-BR"/>
            </a:p>
          </p:txBody>
        </p:sp>
        <p:sp>
          <p:nvSpPr>
            <p:cNvPr id="53" name="Forma Livre: Forma 52">
              <a:extLst>
                <a:ext uri="{FF2B5EF4-FFF2-40B4-BE49-F238E27FC236}">
                  <a16:creationId xmlns:a16="http://schemas.microsoft.com/office/drawing/2014/main" id="{B7DF0ED5-A971-408F-A055-C7E5D7A623CD}"/>
                </a:ext>
              </a:extLst>
            </p:cNvPr>
            <p:cNvSpPr>
              <a:spLocks noChangeAspect="1"/>
            </p:cNvSpPr>
            <p:nvPr/>
          </p:nvSpPr>
          <p:spPr>
            <a:xfrm rot="18900000" flipV="1">
              <a:off x="4957101" y="4052255"/>
              <a:ext cx="1853969" cy="1093090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>
                <a:lumMod val="50000"/>
                <a:lumOff val="50000"/>
                <a:alpha val="40000"/>
              </a:schemeClr>
            </a:solidFill>
            <a:ln>
              <a:noFill/>
            </a:ln>
            <a:effectLst>
              <a:softEdge rad="190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 rtl="0"/>
              <a:endParaRPr lang="pt-BR">
                <a:solidFill>
                  <a:schemeClr val="tx1"/>
                </a:solidFill>
              </a:endParaRPr>
            </a:p>
          </p:txBody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AA81F353-4C5B-4A37-9846-2C1E2D0FC25F}"/>
                </a:ext>
              </a:extLst>
            </p:cNvPr>
            <p:cNvSpPr/>
            <p:nvPr/>
          </p:nvSpPr>
          <p:spPr>
            <a:xfrm rot="13500000" flipV="1">
              <a:off x="6040374" y="3601683"/>
              <a:ext cx="107098" cy="466589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pt-BR"/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42B74EA3-11CE-4D3F-99AD-162563447653}"/>
                </a:ext>
              </a:extLst>
            </p:cNvPr>
            <p:cNvSpPr/>
            <p:nvPr/>
          </p:nvSpPr>
          <p:spPr>
            <a:xfrm rot="13500000" flipV="1">
              <a:off x="5059348" y="4582709"/>
              <a:ext cx="107098" cy="466589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pt-BR"/>
            </a:p>
          </p:txBody>
        </p:sp>
      </p:grpSp>
      <p:sp>
        <p:nvSpPr>
          <p:cNvPr id="56" name="Espaço Reservado para Imagem 55">
            <a:extLst>
              <a:ext uri="{FF2B5EF4-FFF2-40B4-BE49-F238E27FC236}">
                <a16:creationId xmlns:a16="http://schemas.microsoft.com/office/drawing/2014/main" id="{8F41896B-6DDA-4F82-9F74-3EBF93A3CD5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78992" y="1990724"/>
            <a:ext cx="1691640" cy="1435608"/>
          </a:xfrm>
          <a:solidFill>
            <a:schemeClr val="accent5"/>
          </a:solidFill>
        </p:spPr>
        <p:txBody>
          <a:bodyPr rtlCol="0">
            <a:noAutofit/>
          </a:bodyPr>
          <a:lstStyle/>
          <a:p>
            <a:pPr rtl="0"/>
            <a:r>
              <a:rPr lang="pt-BR"/>
              <a:t>Clique no ícone para adicionar uma imagem</a:t>
            </a:r>
          </a:p>
        </p:txBody>
      </p:sp>
      <p:sp>
        <p:nvSpPr>
          <p:cNvPr id="57" name="Espaço Reservado para Imagem 55">
            <a:extLst>
              <a:ext uri="{FF2B5EF4-FFF2-40B4-BE49-F238E27FC236}">
                <a16:creationId xmlns:a16="http://schemas.microsoft.com/office/drawing/2014/main" id="{EF85499B-C29A-4C8B-922C-7CE4771E352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838384" y="1990724"/>
            <a:ext cx="1691640" cy="1435608"/>
          </a:xfrm>
          <a:solidFill>
            <a:schemeClr val="accent5"/>
          </a:solidFill>
        </p:spPr>
        <p:txBody>
          <a:bodyPr rtlCol="0">
            <a:noAutofit/>
          </a:bodyPr>
          <a:lstStyle/>
          <a:p>
            <a:pPr rtl="0"/>
            <a:r>
              <a:rPr lang="pt-BR"/>
              <a:t>Clique no ícone para adicionar uma imagem</a:t>
            </a:r>
          </a:p>
        </p:txBody>
      </p:sp>
      <p:sp>
        <p:nvSpPr>
          <p:cNvPr id="58" name="Espaço Reservado para Imagem 55">
            <a:extLst>
              <a:ext uri="{FF2B5EF4-FFF2-40B4-BE49-F238E27FC236}">
                <a16:creationId xmlns:a16="http://schemas.microsoft.com/office/drawing/2014/main" id="{F82A1DB8-0AE7-4E17-B07B-FCF45B85EE1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661976" y="1993392"/>
            <a:ext cx="1691640" cy="1435608"/>
          </a:xfrm>
          <a:solidFill>
            <a:schemeClr val="accent5"/>
          </a:solidFill>
        </p:spPr>
        <p:txBody>
          <a:bodyPr rtlCol="0">
            <a:noAutofit/>
          </a:bodyPr>
          <a:lstStyle/>
          <a:p>
            <a:pPr rtl="0"/>
            <a:r>
              <a:rPr lang="pt-BR"/>
              <a:t>Clique no ícone para adicionar uma imagem</a:t>
            </a:r>
            <a:endParaRPr lang="pt-BR" dirty="0"/>
          </a:p>
        </p:txBody>
      </p:sp>
      <p:sp>
        <p:nvSpPr>
          <p:cNvPr id="59" name="Espaço Reservado para Imagem 55">
            <a:extLst>
              <a:ext uri="{FF2B5EF4-FFF2-40B4-BE49-F238E27FC236}">
                <a16:creationId xmlns:a16="http://schemas.microsoft.com/office/drawing/2014/main" id="{A83EEB6C-83B7-471D-B5A4-4071534048D2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485568" y="1990724"/>
            <a:ext cx="1691640" cy="1435608"/>
          </a:xfrm>
          <a:solidFill>
            <a:schemeClr val="accent5"/>
          </a:solidFill>
        </p:spPr>
        <p:txBody>
          <a:bodyPr rtlCol="0">
            <a:noAutofit/>
          </a:bodyPr>
          <a:lstStyle/>
          <a:p>
            <a:pPr rtl="0"/>
            <a:r>
              <a:rPr lang="pt-BR"/>
              <a:t>Clique no ícone para adicionar uma imagem</a:t>
            </a:r>
          </a:p>
        </p:txBody>
      </p:sp>
      <p:sp>
        <p:nvSpPr>
          <p:cNvPr id="63" name="Espaço Reservado para Texto 62">
            <a:extLst>
              <a:ext uri="{FF2B5EF4-FFF2-40B4-BE49-F238E27FC236}">
                <a16:creationId xmlns:a16="http://schemas.microsoft.com/office/drawing/2014/main" id="{17A96A8C-F792-485A-9BB9-4DEDCA0CE6B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079500" y="3781425"/>
            <a:ext cx="1711325" cy="365760"/>
          </a:xfrm>
        </p:spPr>
        <p:txBody>
          <a:bodyPr rtlCol="0">
            <a:noAutofit/>
          </a:bodyPr>
          <a:lstStyle>
            <a:lvl1pPr>
              <a:buNone/>
              <a:defRPr sz="2000" b="1"/>
            </a:lvl1pPr>
          </a:lstStyle>
          <a:p>
            <a:pPr lvl="0" rtl="0"/>
            <a:r>
              <a:rPr lang="pt-BR"/>
              <a:t>Nome</a:t>
            </a:r>
          </a:p>
        </p:txBody>
      </p:sp>
      <p:sp>
        <p:nvSpPr>
          <p:cNvPr id="61" name="Espaço Reservado para Texto 60">
            <a:extLst>
              <a:ext uri="{FF2B5EF4-FFF2-40B4-BE49-F238E27FC236}">
                <a16:creationId xmlns:a16="http://schemas.microsoft.com/office/drawing/2014/main" id="{6C65AE07-519E-4E3B-8521-621C8343914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78733" y="4232949"/>
            <a:ext cx="1711572" cy="638175"/>
          </a:xfrm>
        </p:spPr>
        <p:txBody>
          <a:bodyPr rtlCol="0">
            <a:noAutofit/>
          </a:bodyPr>
          <a:lstStyle>
            <a:lvl1pPr>
              <a:buNone/>
              <a:defRPr sz="1800"/>
            </a:lvl1pPr>
          </a:lstStyle>
          <a:p>
            <a:pPr lvl="0" rtl="0"/>
            <a:r>
              <a:rPr lang="pt-BR"/>
              <a:t>Título</a:t>
            </a:r>
          </a:p>
        </p:txBody>
      </p:sp>
      <p:sp>
        <p:nvSpPr>
          <p:cNvPr id="65" name="Espaço Reservado para Texto 62">
            <a:extLst>
              <a:ext uri="{FF2B5EF4-FFF2-40B4-BE49-F238E27FC236}">
                <a16:creationId xmlns:a16="http://schemas.microsoft.com/office/drawing/2014/main" id="{FB878318-C287-428B-8105-429BC4B03F5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839151" y="3781425"/>
            <a:ext cx="1711325" cy="365760"/>
          </a:xfrm>
        </p:spPr>
        <p:txBody>
          <a:bodyPr rtlCol="0">
            <a:noAutofit/>
          </a:bodyPr>
          <a:lstStyle>
            <a:lvl1pPr>
              <a:buNone/>
              <a:defRPr sz="2000" b="1"/>
            </a:lvl1pPr>
          </a:lstStyle>
          <a:p>
            <a:pPr lvl="0" rtl="0"/>
            <a:r>
              <a:rPr lang="pt-BR"/>
              <a:t>Nome</a:t>
            </a:r>
          </a:p>
        </p:txBody>
      </p:sp>
      <p:sp>
        <p:nvSpPr>
          <p:cNvPr id="64" name="Espaço Reservado para Texto 60">
            <a:extLst>
              <a:ext uri="{FF2B5EF4-FFF2-40B4-BE49-F238E27FC236}">
                <a16:creationId xmlns:a16="http://schemas.microsoft.com/office/drawing/2014/main" id="{1465E516-2CEF-4F9E-9375-7D41DCFCBB4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38384" y="4232949"/>
            <a:ext cx="1711572" cy="638175"/>
          </a:xfrm>
        </p:spPr>
        <p:txBody>
          <a:bodyPr rtlCol="0">
            <a:noAutofit/>
          </a:bodyPr>
          <a:lstStyle>
            <a:lvl1pPr>
              <a:buNone/>
              <a:defRPr sz="1800"/>
            </a:lvl1pPr>
          </a:lstStyle>
          <a:p>
            <a:pPr lvl="0" rtl="0"/>
            <a:r>
              <a:rPr lang="pt-BR"/>
              <a:t>Título</a:t>
            </a:r>
          </a:p>
        </p:txBody>
      </p:sp>
      <p:sp>
        <p:nvSpPr>
          <p:cNvPr id="67" name="Espaço Reservado para Texto 62">
            <a:extLst>
              <a:ext uri="{FF2B5EF4-FFF2-40B4-BE49-F238E27FC236}">
                <a16:creationId xmlns:a16="http://schemas.microsoft.com/office/drawing/2014/main" id="{FE012CE3-36AA-4016-A88E-27BCFFEFD69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662743" y="3781425"/>
            <a:ext cx="1711325" cy="365760"/>
          </a:xfrm>
        </p:spPr>
        <p:txBody>
          <a:bodyPr rtlCol="0">
            <a:noAutofit/>
          </a:bodyPr>
          <a:lstStyle>
            <a:lvl1pPr>
              <a:buNone/>
              <a:defRPr sz="2000" b="1"/>
            </a:lvl1pPr>
          </a:lstStyle>
          <a:p>
            <a:pPr lvl="0" rtl="0"/>
            <a:r>
              <a:rPr lang="pt-BR"/>
              <a:t>Nome</a:t>
            </a:r>
          </a:p>
        </p:txBody>
      </p:sp>
      <p:sp>
        <p:nvSpPr>
          <p:cNvPr id="66" name="Espaço Reservado para Texto 60">
            <a:extLst>
              <a:ext uri="{FF2B5EF4-FFF2-40B4-BE49-F238E27FC236}">
                <a16:creationId xmlns:a16="http://schemas.microsoft.com/office/drawing/2014/main" id="{8D5671AF-0137-4226-8A84-2784817E519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661976" y="4232949"/>
            <a:ext cx="1711572" cy="638175"/>
          </a:xfrm>
        </p:spPr>
        <p:txBody>
          <a:bodyPr rtlCol="0">
            <a:noAutofit/>
          </a:bodyPr>
          <a:lstStyle>
            <a:lvl1pPr>
              <a:buNone/>
              <a:defRPr sz="1800"/>
            </a:lvl1pPr>
          </a:lstStyle>
          <a:p>
            <a:pPr lvl="0" rtl="0"/>
            <a:r>
              <a:rPr lang="pt-BR"/>
              <a:t>Título</a:t>
            </a:r>
          </a:p>
        </p:txBody>
      </p:sp>
      <p:sp>
        <p:nvSpPr>
          <p:cNvPr id="69" name="Espaço Reservado para Texto 62">
            <a:extLst>
              <a:ext uri="{FF2B5EF4-FFF2-40B4-BE49-F238E27FC236}">
                <a16:creationId xmlns:a16="http://schemas.microsoft.com/office/drawing/2014/main" id="{DA1587F0-23BF-4FB8-B06C-2B0AA928E93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433112" y="3787288"/>
            <a:ext cx="1711325" cy="365760"/>
          </a:xfrm>
        </p:spPr>
        <p:txBody>
          <a:bodyPr rtlCol="0">
            <a:noAutofit/>
          </a:bodyPr>
          <a:lstStyle>
            <a:lvl1pPr>
              <a:buNone/>
              <a:defRPr sz="2000" b="1"/>
            </a:lvl1pPr>
          </a:lstStyle>
          <a:p>
            <a:pPr lvl="0" rtl="0"/>
            <a:r>
              <a:rPr lang="pt-BR"/>
              <a:t>Nome</a:t>
            </a:r>
          </a:p>
        </p:txBody>
      </p:sp>
      <p:sp>
        <p:nvSpPr>
          <p:cNvPr id="68" name="Espaço Reservado para Texto 60">
            <a:extLst>
              <a:ext uri="{FF2B5EF4-FFF2-40B4-BE49-F238E27FC236}">
                <a16:creationId xmlns:a16="http://schemas.microsoft.com/office/drawing/2014/main" id="{565C0B22-B5E7-44BB-A17C-7FB5BB5D82B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432345" y="4238812"/>
            <a:ext cx="1711572" cy="638175"/>
          </a:xfrm>
        </p:spPr>
        <p:txBody>
          <a:bodyPr rtlCol="0">
            <a:noAutofit/>
          </a:bodyPr>
          <a:lstStyle>
            <a:lvl1pPr>
              <a:buNone/>
              <a:defRPr sz="1800"/>
            </a:lvl1pPr>
          </a:lstStyle>
          <a:p>
            <a:pPr lvl="0" rtl="0"/>
            <a:r>
              <a:rPr lang="pt-BR"/>
              <a:t>Título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8661572-1A59-4E3B-BA65-3329E9468C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>
            <a:noAutofit/>
          </a:bodyPr>
          <a:lstStyle/>
          <a:p>
            <a:pPr rtl="0"/>
            <a:r>
              <a:rPr lang="pt-BR"/>
              <a:t>Terça-feira, 2 de fevereiro, 20XX</a:t>
            </a:r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FEF84F1-99FE-4F0B-9E76-F581C2C1B6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>
            <a:noAutofit/>
          </a:bodyPr>
          <a:lstStyle/>
          <a:p>
            <a:pPr rtl="0"/>
            <a:r>
              <a:rPr lang="pt-BR"/>
              <a:t>Amostra de Texto de Rodapé</a:t>
            </a:r>
          </a:p>
        </p:txBody>
      </p:sp>
      <p:sp>
        <p:nvSpPr>
          <p:cNvPr id="6" name="Espaço Reservado para o Número do Slide 5">
            <a:extLst>
              <a:ext uri="{FF2B5EF4-FFF2-40B4-BE49-F238E27FC236}">
                <a16:creationId xmlns:a16="http://schemas.microsoft.com/office/drawing/2014/main" id="{97B2D769-16B1-43C4-BF14-3175533511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>
            <a:noAutofit/>
          </a:bodyPr>
          <a:lstStyle/>
          <a:p>
            <a:pPr rtl="0"/>
            <a:fld id="{DBA1B0FB-D917-4C8C-928F-313BD683BF3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157769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0_Conteúdo da coluna 2 (slide de comparação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val 11">
            <a:extLst>
              <a:ext uri="{FF2B5EF4-FFF2-40B4-BE49-F238E27FC236}">
                <a16:creationId xmlns:a16="http://schemas.microsoft.com/office/drawing/2014/main" id="{FD65A50E-2F73-4426-8586-9731AFA2D2E0}"/>
              </a:ext>
            </a:extLst>
          </p:cNvPr>
          <p:cNvSpPr>
            <a:spLocks noChangeAspect="1"/>
          </p:cNvSpPr>
          <p:nvPr/>
        </p:nvSpPr>
        <p:spPr>
          <a:xfrm>
            <a:off x="11091612" y="5893466"/>
            <a:ext cx="360000" cy="36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127000" dist="63500" dir="2700000">
              <a:schemeClr val="accent1">
                <a:lumMod val="60000"/>
                <a:lumOff val="40000"/>
                <a:alpha val="2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pt-BR"/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EB89C080-4102-49AE-BDA9-59A4A67E2486}"/>
              </a:ext>
            </a:extLst>
          </p:cNvPr>
          <p:cNvSpPr/>
          <p:nvPr/>
        </p:nvSpPr>
        <p:spPr>
          <a:xfrm>
            <a:off x="11451612" y="5827878"/>
            <a:ext cx="379049" cy="360000"/>
          </a:xfrm>
          <a:prstGeom prst="rect">
            <a:avLst/>
          </a:prstGeom>
          <a:solidFill>
            <a:schemeClr val="bg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 rtl="0"/>
            <a:endParaRPr lang="pt-BR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DDE62014-F04C-495A-964E-6B888D49CD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2" y="549275"/>
            <a:ext cx="11097551" cy="1332000"/>
          </a:xfrm>
        </p:spPr>
        <p:txBody>
          <a:bodyPr vert="horz" wrap="square" lIns="0" tIns="0" rIns="0" bIns="0" rtlCol="0" anchor="t" anchorCtr="0">
            <a:noAutofit/>
          </a:bodyPr>
          <a:lstStyle>
            <a:lvl1pPr>
              <a:defRPr lang="pt-BR" sz="4800" dirty="0"/>
            </a:lvl1pPr>
          </a:lstStyle>
          <a:p>
            <a:pPr lvl="0" rtl="0">
              <a:lnSpc>
                <a:spcPct val="100000"/>
              </a:lnSpc>
            </a:pPr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55DF027-E633-44EE-ACA0-C205930AA9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0864" y="1731375"/>
            <a:ext cx="5437186" cy="535354"/>
          </a:xfrm>
        </p:spPr>
        <p:txBody>
          <a:bodyPr rtlCol="0" anchor="b">
            <a:noAutofit/>
          </a:bodyPr>
          <a:lstStyle>
            <a:lvl1pPr marL="0" indent="0">
              <a:buNone/>
              <a:defRPr sz="1400" b="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9BA4F363-FEEF-4CD2-A18E-17AE8D4851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0863" y="2427370"/>
            <a:ext cx="5429114" cy="3515555"/>
          </a:xfrm>
        </p:spPr>
        <p:txBody>
          <a:bodyPr rtlCol="0">
            <a:noAutofit/>
          </a:bodyPr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 rtl="0"/>
            <a:r>
              <a:rPr lang="pt-BR"/>
              <a:t>Clique para editar os estilos de texto Mestres</a:t>
            </a:r>
          </a:p>
          <a:p>
            <a:pPr lvl="1" rtl="0"/>
            <a:r>
              <a:rPr lang="pt-BR"/>
              <a:t>Segundo nível</a:t>
            </a:r>
          </a:p>
          <a:p>
            <a:pPr lvl="2" rtl="0"/>
            <a:r>
              <a:rPr lang="pt-BR"/>
              <a:t>Terceiro nível</a:t>
            </a:r>
          </a:p>
          <a:p>
            <a:pPr lvl="3" rtl="0"/>
            <a:r>
              <a:rPr lang="pt-BR"/>
              <a:t>Quarto nível</a:t>
            </a:r>
          </a:p>
          <a:p>
            <a:pPr lvl="4" rtl="0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34E50F8C-4D64-40FD-AE8C-6A1F3C2A84E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12024" y="1731375"/>
            <a:ext cx="5436392" cy="535354"/>
          </a:xfrm>
        </p:spPr>
        <p:txBody>
          <a:bodyPr vert="horz" wrap="square" lIns="0" tIns="0" rIns="0" bIns="0" rtlCol="0" anchor="b">
            <a:noAutofit/>
          </a:bodyPr>
          <a:lstStyle>
            <a:lvl1pPr>
              <a:buNone/>
              <a:defRPr lang="pt-BR" sz="1400" b="0" cap="all" spc="200" baseline="0" dirty="0">
                <a:solidFill>
                  <a:schemeClr val="tx1"/>
                </a:solidFill>
              </a:defRPr>
            </a:lvl1pPr>
          </a:lstStyle>
          <a:p>
            <a:pPr marL="228600" lvl="0" indent="-228600" rt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A7AC943E-DB2B-40E0-907F-8EA1404791D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12023" y="2427370"/>
            <a:ext cx="5436391" cy="3515555"/>
          </a:xfrm>
        </p:spPr>
        <p:txBody>
          <a:bodyPr rtlCol="0">
            <a:noAutofit/>
          </a:bodyPr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 rtl="0"/>
            <a:r>
              <a:rPr lang="pt-BR"/>
              <a:t>Clique para editar os estilos de texto Mestres</a:t>
            </a:r>
          </a:p>
          <a:p>
            <a:pPr lvl="1" rtl="0"/>
            <a:r>
              <a:rPr lang="pt-BR"/>
              <a:t>Segundo nível</a:t>
            </a:r>
          </a:p>
          <a:p>
            <a:pPr lvl="2" rtl="0"/>
            <a:r>
              <a:rPr lang="pt-BR"/>
              <a:t>Terceiro nível</a:t>
            </a:r>
          </a:p>
          <a:p>
            <a:pPr lvl="3" rtl="0"/>
            <a:r>
              <a:rPr lang="pt-BR"/>
              <a:t>Quarto nível</a:t>
            </a:r>
          </a:p>
          <a:p>
            <a:pPr lvl="4" rtl="0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DDCDCD5B-3F26-4AFA-8BD4-E5D8DD2AF4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>
            <a:noAutofit/>
          </a:bodyPr>
          <a:lstStyle/>
          <a:p>
            <a:pPr rtl="0"/>
            <a:r>
              <a:rPr lang="pt-BR"/>
              <a:t>Terça-feira, 2 de fevereiro, 20XX</a:t>
            </a:r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3D10D1EE-83A0-4FB5-9B25-8A73DE891A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>
            <a:noAutofit/>
          </a:bodyPr>
          <a:lstStyle/>
          <a:p>
            <a:pPr rtl="0"/>
            <a:r>
              <a:rPr lang="pt-BR"/>
              <a:t>Amostra de Texto de Rodapé</a:t>
            </a:r>
          </a:p>
        </p:txBody>
      </p:sp>
      <p:sp>
        <p:nvSpPr>
          <p:cNvPr id="9" name="Espaço Reservado para o Número do Slide 8">
            <a:extLst>
              <a:ext uri="{FF2B5EF4-FFF2-40B4-BE49-F238E27FC236}">
                <a16:creationId xmlns:a16="http://schemas.microsoft.com/office/drawing/2014/main" id="{03031C35-2E5B-491D-85ED-DB42A4FE16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>
            <a:noAutofit/>
          </a:bodyPr>
          <a:lstStyle/>
          <a:p>
            <a:pPr rtl="0"/>
            <a:fld id="{DBA1B0FB-D917-4C8C-928F-313BD683BF3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703923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oluna do conteúdo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upo 33">
            <a:extLst>
              <a:ext uri="{FF2B5EF4-FFF2-40B4-BE49-F238E27FC236}">
                <a16:creationId xmlns:a16="http://schemas.microsoft.com/office/drawing/2014/main" id="{79DE9FAB-6BBA-4CFE-B67D-77B47F01EC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37931" y="5260967"/>
            <a:ext cx="1980001" cy="1363916"/>
            <a:chOff x="4879602" y="3781429"/>
            <a:chExt cx="1980001" cy="1363916"/>
          </a:xfrm>
        </p:grpSpPr>
        <p:sp>
          <p:nvSpPr>
            <p:cNvPr id="35" name="Forma Livre: Forma 34">
              <a:extLst>
                <a:ext uri="{FF2B5EF4-FFF2-40B4-BE49-F238E27FC236}">
                  <a16:creationId xmlns:a16="http://schemas.microsoft.com/office/drawing/2014/main" id="{79FAC916-D9BB-4794-81B4-7C47C67E850D}"/>
                </a:ext>
              </a:extLst>
            </p:cNvPr>
            <p:cNvSpPr>
              <a:spLocks noChangeAspect="1"/>
            </p:cNvSpPr>
            <p:nvPr/>
          </p:nvSpPr>
          <p:spPr>
            <a:xfrm rot="18900000" flipV="1">
              <a:off x="5005634" y="4191206"/>
              <a:ext cx="1853969" cy="926985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>
              <a:innerShdw blurRad="254000" dist="50800" dir="16200000">
                <a:schemeClr val="accent1">
                  <a:lumMod val="40000"/>
                  <a:lumOff val="60000"/>
                  <a:alpha val="4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 rtl="0"/>
              <a:endParaRPr lang="pt-BR" dirty="0"/>
            </a:p>
          </p:txBody>
        </p:sp>
        <p:sp>
          <p:nvSpPr>
            <p:cNvPr id="36" name="Forma Livre: Forma 35">
              <a:extLst>
                <a:ext uri="{FF2B5EF4-FFF2-40B4-BE49-F238E27FC236}">
                  <a16:creationId xmlns:a16="http://schemas.microsoft.com/office/drawing/2014/main" id="{B5CA2231-7A65-4D16-8400-A210CC41DB73}"/>
                </a:ext>
              </a:extLst>
            </p:cNvPr>
            <p:cNvSpPr>
              <a:spLocks noChangeAspect="1"/>
            </p:cNvSpPr>
            <p:nvPr/>
          </p:nvSpPr>
          <p:spPr>
            <a:xfrm rot="18900000" flipV="1">
              <a:off x="4957101" y="4052255"/>
              <a:ext cx="1853969" cy="1093090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>
                <a:lumMod val="50000"/>
                <a:lumOff val="50000"/>
                <a:alpha val="40000"/>
              </a:schemeClr>
            </a:solidFill>
            <a:ln>
              <a:noFill/>
            </a:ln>
            <a:effectLst>
              <a:softEdge rad="190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 rtl="0"/>
              <a:endParaRPr lang="pt-BR" dirty="0">
                <a:solidFill>
                  <a:schemeClr val="tx1"/>
                </a:solidFill>
              </a:endParaRPr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4B089C8C-B82B-4704-88E2-E857A5E21529}"/>
                </a:ext>
              </a:extLst>
            </p:cNvPr>
            <p:cNvSpPr/>
            <p:nvPr/>
          </p:nvSpPr>
          <p:spPr>
            <a:xfrm rot="13500000" flipV="1">
              <a:off x="6040374" y="3601683"/>
              <a:ext cx="107098" cy="466589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pt-BR"/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434B90C8-5B4D-456E-AD99-80EF748FDD72}"/>
                </a:ext>
              </a:extLst>
            </p:cNvPr>
            <p:cNvSpPr/>
            <p:nvPr/>
          </p:nvSpPr>
          <p:spPr>
            <a:xfrm rot="13500000" flipV="1">
              <a:off x="5059348" y="4582709"/>
              <a:ext cx="107098" cy="466589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pt-BR"/>
            </a:p>
          </p:txBody>
        </p:sp>
      </p:grpSp>
      <p:sp>
        <p:nvSpPr>
          <p:cNvPr id="19" name="Forma Livre: Forma 18">
            <a:extLst>
              <a:ext uri="{FF2B5EF4-FFF2-40B4-BE49-F238E27FC236}">
                <a16:creationId xmlns:a16="http://schemas.microsoft.com/office/drawing/2014/main" id="{82184FF4-7029-4ED7-813A-192E606087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 rot="2700000">
            <a:off x="10834944" y="171268"/>
            <a:ext cx="1080000" cy="1262947"/>
          </a:xfrm>
          <a:custGeom>
            <a:avLst/>
            <a:gdLst>
              <a:gd name="connsiteX0" fmla="*/ 540000 w 1080000"/>
              <a:gd name="connsiteY0" fmla="*/ 0 h 1262947"/>
              <a:gd name="connsiteX1" fmla="*/ 1080000 w 1080000"/>
              <a:gd name="connsiteY1" fmla="*/ 931034 h 1262947"/>
              <a:gd name="connsiteX2" fmla="*/ 1064374 w 1080000"/>
              <a:gd name="connsiteY2" fmla="*/ 931034 h 1262947"/>
              <a:gd name="connsiteX3" fmla="*/ 1069029 w 1080000"/>
              <a:gd name="connsiteY3" fmla="*/ 938533 h 1262947"/>
              <a:gd name="connsiteX4" fmla="*/ 1080000 w 1080000"/>
              <a:gd name="connsiteY4" fmla="*/ 992947 h 1262947"/>
              <a:gd name="connsiteX5" fmla="*/ 540000 w 1080000"/>
              <a:gd name="connsiteY5" fmla="*/ 1262947 h 1262947"/>
              <a:gd name="connsiteX6" fmla="*/ 0 w 1080000"/>
              <a:gd name="connsiteY6" fmla="*/ 992947 h 1262947"/>
              <a:gd name="connsiteX7" fmla="*/ 10971 w 1080000"/>
              <a:gd name="connsiteY7" fmla="*/ 938533 h 1262947"/>
              <a:gd name="connsiteX8" fmla="*/ 15626 w 1080000"/>
              <a:gd name="connsiteY8" fmla="*/ 931034 h 1262947"/>
              <a:gd name="connsiteX9" fmla="*/ 0 w 1080000"/>
              <a:gd name="connsiteY9" fmla="*/ 931034 h 1262947"/>
              <a:gd name="connsiteX0" fmla="*/ 540000 w 1080000"/>
              <a:gd name="connsiteY0" fmla="*/ 0 h 1262947"/>
              <a:gd name="connsiteX1" fmla="*/ 1080000 w 1080000"/>
              <a:gd name="connsiteY1" fmla="*/ 931034 h 1262947"/>
              <a:gd name="connsiteX2" fmla="*/ 1064374 w 1080000"/>
              <a:gd name="connsiteY2" fmla="*/ 931034 h 1262947"/>
              <a:gd name="connsiteX3" fmla="*/ 1069029 w 1080000"/>
              <a:gd name="connsiteY3" fmla="*/ 938533 h 1262947"/>
              <a:gd name="connsiteX4" fmla="*/ 1080000 w 1080000"/>
              <a:gd name="connsiteY4" fmla="*/ 992947 h 1262947"/>
              <a:gd name="connsiteX5" fmla="*/ 540000 w 1080000"/>
              <a:gd name="connsiteY5" fmla="*/ 1262947 h 1262947"/>
              <a:gd name="connsiteX6" fmla="*/ 0 w 1080000"/>
              <a:gd name="connsiteY6" fmla="*/ 992947 h 1262947"/>
              <a:gd name="connsiteX7" fmla="*/ 10971 w 1080000"/>
              <a:gd name="connsiteY7" fmla="*/ 938533 h 1262947"/>
              <a:gd name="connsiteX8" fmla="*/ 15626 w 1080000"/>
              <a:gd name="connsiteY8" fmla="*/ 931034 h 1262947"/>
              <a:gd name="connsiteX9" fmla="*/ 540000 w 1080000"/>
              <a:gd name="connsiteY9" fmla="*/ 0 h 1262947"/>
              <a:gd name="connsiteX0" fmla="*/ 540000 w 1080000"/>
              <a:gd name="connsiteY0" fmla="*/ 0 h 1262947"/>
              <a:gd name="connsiteX1" fmla="*/ 1064374 w 1080000"/>
              <a:gd name="connsiteY1" fmla="*/ 931034 h 1262947"/>
              <a:gd name="connsiteX2" fmla="*/ 1069029 w 1080000"/>
              <a:gd name="connsiteY2" fmla="*/ 938533 h 1262947"/>
              <a:gd name="connsiteX3" fmla="*/ 1080000 w 1080000"/>
              <a:gd name="connsiteY3" fmla="*/ 992947 h 1262947"/>
              <a:gd name="connsiteX4" fmla="*/ 540000 w 1080000"/>
              <a:gd name="connsiteY4" fmla="*/ 1262947 h 1262947"/>
              <a:gd name="connsiteX5" fmla="*/ 0 w 1080000"/>
              <a:gd name="connsiteY5" fmla="*/ 992947 h 1262947"/>
              <a:gd name="connsiteX6" fmla="*/ 10971 w 1080000"/>
              <a:gd name="connsiteY6" fmla="*/ 938533 h 1262947"/>
              <a:gd name="connsiteX7" fmla="*/ 15626 w 1080000"/>
              <a:gd name="connsiteY7" fmla="*/ 931034 h 1262947"/>
              <a:gd name="connsiteX8" fmla="*/ 540000 w 1080000"/>
              <a:gd name="connsiteY8" fmla="*/ 0 h 12629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80000" h="1262947">
                <a:moveTo>
                  <a:pt x="540000" y="0"/>
                </a:moveTo>
                <a:lnTo>
                  <a:pt x="1064374" y="931034"/>
                </a:lnTo>
                <a:lnTo>
                  <a:pt x="1069029" y="938533"/>
                </a:lnTo>
                <a:cubicBezTo>
                  <a:pt x="1076223" y="956109"/>
                  <a:pt x="1080000" y="974307"/>
                  <a:pt x="1080000" y="992947"/>
                </a:cubicBezTo>
                <a:cubicBezTo>
                  <a:pt x="1080000" y="1142064"/>
                  <a:pt x="838234" y="1262947"/>
                  <a:pt x="540000" y="1262947"/>
                </a:cubicBezTo>
                <a:cubicBezTo>
                  <a:pt x="241766" y="1262947"/>
                  <a:pt x="0" y="1142064"/>
                  <a:pt x="0" y="992947"/>
                </a:cubicBezTo>
                <a:cubicBezTo>
                  <a:pt x="0" y="974307"/>
                  <a:pt x="3778" y="956109"/>
                  <a:pt x="10971" y="938533"/>
                </a:cubicBezTo>
                <a:lnTo>
                  <a:pt x="15626" y="931034"/>
                </a:lnTo>
                <a:lnTo>
                  <a:pt x="540000" y="0"/>
                </a:lnTo>
                <a:close/>
              </a:path>
            </a:pathLst>
          </a:custGeom>
          <a:gradFill>
            <a:gsLst>
              <a:gs pos="60000">
                <a:schemeClr val="bg2">
                  <a:lumMod val="90000"/>
                  <a:lumOff val="10000"/>
                </a:schemeClr>
              </a:gs>
              <a:gs pos="30000">
                <a:schemeClr val="bg2">
                  <a:lumMod val="90000"/>
                  <a:lumOff val="10000"/>
                </a:schemeClr>
              </a:gs>
              <a:gs pos="40000">
                <a:schemeClr val="bg2">
                  <a:lumMod val="75000"/>
                  <a:lumOff val="25000"/>
                </a:schemeClr>
              </a:gs>
              <a:gs pos="100000">
                <a:schemeClr val="bg2"/>
              </a:gs>
            </a:gsLst>
            <a:lin ang="600000" scaled="0"/>
          </a:gradFill>
          <a:ln>
            <a:noFill/>
          </a:ln>
          <a:effectLst>
            <a:innerShdw blurRad="254000" dist="101600" dir="2700000">
              <a:schemeClr val="accent1">
                <a:lumMod val="60000"/>
                <a:lumOff val="40000"/>
                <a:alpha val="4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pt-BR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AAA7AB09-557C-41AD-9113-FF9F68FA10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8100000">
            <a:off x="10849344" y="518342"/>
            <a:ext cx="540000" cy="1080000"/>
          </a:xfrm>
          <a:prstGeom prst="ellipse">
            <a:avLst/>
          </a:prstGeom>
          <a:gradFill>
            <a:gsLst>
              <a:gs pos="100000">
                <a:schemeClr val="bg2">
                  <a:lumMod val="90000"/>
                  <a:lumOff val="10000"/>
                </a:schemeClr>
              </a:gs>
              <a:gs pos="50000">
                <a:schemeClr val="bg2">
                  <a:lumMod val="95000"/>
                  <a:lumOff val="5000"/>
                </a:schemeClr>
              </a:gs>
            </a:gsLst>
            <a:lin ang="5400000" scaled="0"/>
          </a:gradFill>
          <a:ln>
            <a:noFill/>
          </a:ln>
          <a:effectLst>
            <a:innerShdw blurRad="1270000" dist="2540000">
              <a:schemeClr val="accent1">
                <a:lumMod val="60000"/>
                <a:lumOff val="40000"/>
                <a:alpha val="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pt-BR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EF99ECAA-1F11-4937-BBA6-51935AB44C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>
            <a:off x="1800802" y="2472855"/>
            <a:ext cx="360000" cy="36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127000" dist="63500" dir="2700000">
              <a:schemeClr val="accent1">
                <a:lumMod val="60000"/>
                <a:lumOff val="40000"/>
                <a:alpha val="2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pt-BR"/>
          </a:p>
        </p:txBody>
      </p:sp>
      <p:sp>
        <p:nvSpPr>
          <p:cNvPr id="15" name="Título 1">
            <a:extLst>
              <a:ext uri="{FF2B5EF4-FFF2-40B4-BE49-F238E27FC236}">
                <a16:creationId xmlns:a16="http://schemas.microsoft.com/office/drawing/2014/main" id="{EBCCE83C-72C8-4181-8D03-7CFB23A6FF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2" y="549275"/>
            <a:ext cx="11097551" cy="1332000"/>
          </a:xfrm>
        </p:spPr>
        <p:txBody>
          <a:bodyPr vert="horz" wrap="square" lIns="0" tIns="0" rIns="0" bIns="0" rtlCol="0" anchor="t" anchorCtr="0">
            <a:noAutofit/>
          </a:bodyPr>
          <a:lstStyle>
            <a:lvl1pPr>
              <a:defRPr lang="pt-BR" sz="4800" dirty="0"/>
            </a:lvl1pPr>
          </a:lstStyle>
          <a:p>
            <a:pPr lvl="0" rtl="0">
              <a:lnSpc>
                <a:spcPct val="100000"/>
              </a:lnSpc>
            </a:pPr>
            <a:r>
              <a:rPr lang="pt-BR"/>
              <a:t>Clique para editar o título Mestre</a:t>
            </a:r>
          </a:p>
        </p:txBody>
      </p:sp>
      <p:sp>
        <p:nvSpPr>
          <p:cNvPr id="16" name="Espaço Reservado para Texto 2">
            <a:extLst>
              <a:ext uri="{FF2B5EF4-FFF2-40B4-BE49-F238E27FC236}">
                <a16:creationId xmlns:a16="http://schemas.microsoft.com/office/drawing/2014/main" id="{C6FCDFCC-38D1-43A4-918F-491DBA6B2C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0864" y="1731375"/>
            <a:ext cx="3563936" cy="535354"/>
          </a:xfrm>
        </p:spPr>
        <p:txBody>
          <a:bodyPr rtlCol="0" anchor="b">
            <a:noAutofit/>
          </a:bodyPr>
          <a:lstStyle>
            <a:lvl1pPr marL="0" indent="0">
              <a:buNone/>
              <a:defRPr sz="2000" b="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BR"/>
              <a:t>Clique para editar os estilos de texto Mestres</a:t>
            </a:r>
          </a:p>
        </p:txBody>
      </p:sp>
      <p:sp>
        <p:nvSpPr>
          <p:cNvPr id="17" name="Espaço Reservado para Conteúdo 3">
            <a:extLst>
              <a:ext uri="{FF2B5EF4-FFF2-40B4-BE49-F238E27FC236}">
                <a16:creationId xmlns:a16="http://schemas.microsoft.com/office/drawing/2014/main" id="{8A9CB740-8581-4D62-8481-7ECBBEDA72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9476" y="2432304"/>
            <a:ext cx="3563936" cy="3515555"/>
          </a:xfrm>
        </p:spPr>
        <p:txBody>
          <a:bodyPr rtlCol="0">
            <a:no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rtl="0"/>
            <a:r>
              <a:rPr lang="pt-BR"/>
              <a:t>Clique para editar os estilos de texto Mestres</a:t>
            </a:r>
          </a:p>
          <a:p>
            <a:pPr lvl="1" rtl="0"/>
            <a:r>
              <a:rPr lang="pt-BR"/>
              <a:t>Segundo nível</a:t>
            </a:r>
          </a:p>
          <a:p>
            <a:pPr lvl="2" rtl="0"/>
            <a:r>
              <a:rPr lang="pt-BR"/>
              <a:t>Terceiro nível</a:t>
            </a:r>
          </a:p>
          <a:p>
            <a:pPr lvl="3" rtl="0"/>
            <a:r>
              <a:rPr lang="pt-BR"/>
              <a:t>Quarto nível</a:t>
            </a:r>
          </a:p>
          <a:p>
            <a:pPr lvl="4" rtl="0"/>
            <a:r>
              <a:rPr lang="pt-BR"/>
              <a:t>Quinto nível</a:t>
            </a:r>
          </a:p>
        </p:txBody>
      </p:sp>
      <p:sp>
        <p:nvSpPr>
          <p:cNvPr id="22" name="Espaço Reservado para Texto 4">
            <a:extLst>
              <a:ext uri="{FF2B5EF4-FFF2-40B4-BE49-F238E27FC236}">
                <a16:creationId xmlns:a16="http://schemas.microsoft.com/office/drawing/2014/main" id="{AB16E493-D962-46EC-BBB8-D7E68A64043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41573" y="1731375"/>
            <a:ext cx="3566160" cy="535354"/>
          </a:xfrm>
        </p:spPr>
        <p:txBody>
          <a:bodyPr vert="horz" wrap="square" lIns="0" tIns="0" rIns="0" bIns="0" rtlCol="0" anchor="b">
            <a:noAutofit/>
          </a:bodyPr>
          <a:lstStyle>
            <a:lvl1pPr>
              <a:buNone/>
              <a:defRPr lang="pt-BR" sz="2000" b="0" cap="all" spc="200" baseline="0" dirty="0">
                <a:solidFill>
                  <a:schemeClr val="tx1"/>
                </a:solidFill>
              </a:defRPr>
            </a:lvl1pPr>
          </a:lstStyle>
          <a:p>
            <a:pPr marL="228600" lvl="0" indent="-228600" rtl="0"/>
            <a:r>
              <a:rPr lang="pt-BR"/>
              <a:t>Clique para editar os estilos de texto Mestres</a:t>
            </a:r>
          </a:p>
        </p:txBody>
      </p:sp>
      <p:sp>
        <p:nvSpPr>
          <p:cNvPr id="23" name="Espaço Reservado para Conteúdo 5">
            <a:extLst>
              <a:ext uri="{FF2B5EF4-FFF2-40B4-BE49-F238E27FC236}">
                <a16:creationId xmlns:a16="http://schemas.microsoft.com/office/drawing/2014/main" id="{88CC7C67-1BA6-42A6-B9D3-8EDF70A3DB3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341573" y="2427370"/>
            <a:ext cx="3508755" cy="3515555"/>
          </a:xfrm>
        </p:spPr>
        <p:txBody>
          <a:bodyPr rtlCol="0">
            <a:noAutofit/>
          </a:bodyPr>
          <a:lstStyle>
            <a:lvl1pPr>
              <a:defRPr sz="1700"/>
            </a:lvl1pPr>
            <a:lvl2pPr>
              <a:defRPr sz="1700"/>
            </a:lvl2pPr>
            <a:lvl3pPr>
              <a:defRPr sz="1700"/>
            </a:lvl3pPr>
            <a:lvl4pPr>
              <a:defRPr sz="1700"/>
            </a:lvl4pPr>
            <a:lvl5pPr>
              <a:defRPr sz="1700"/>
            </a:lvl5pPr>
          </a:lstStyle>
          <a:p>
            <a:pPr lvl="0" rtl="0"/>
            <a:r>
              <a:rPr lang="pt-BR"/>
              <a:t>Clique para editar os estilos de texto Mestres</a:t>
            </a:r>
          </a:p>
          <a:p>
            <a:pPr lvl="1" rtl="0"/>
            <a:r>
              <a:rPr lang="pt-BR"/>
              <a:t>Segundo nível</a:t>
            </a:r>
          </a:p>
          <a:p>
            <a:pPr lvl="2" rtl="0"/>
            <a:r>
              <a:rPr lang="pt-BR"/>
              <a:t>Terceiro nível</a:t>
            </a:r>
          </a:p>
          <a:p>
            <a:pPr lvl="3" rtl="0"/>
            <a:r>
              <a:rPr lang="pt-BR"/>
              <a:t>Quarto nível</a:t>
            </a:r>
          </a:p>
          <a:p>
            <a:pPr lvl="4" rtl="0"/>
            <a:r>
              <a:rPr lang="pt-BR"/>
              <a:t>Quinto nível</a:t>
            </a:r>
          </a:p>
        </p:txBody>
      </p:sp>
      <p:sp>
        <p:nvSpPr>
          <p:cNvPr id="18" name="Espaço Reservado para Texto 4">
            <a:extLst>
              <a:ext uri="{FF2B5EF4-FFF2-40B4-BE49-F238E27FC236}">
                <a16:creationId xmlns:a16="http://schemas.microsoft.com/office/drawing/2014/main" id="{C17092A6-D0E6-4EF2-B3B8-AE35438D4D77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8139659" y="1731375"/>
            <a:ext cx="3566160" cy="535354"/>
          </a:xfrm>
        </p:spPr>
        <p:txBody>
          <a:bodyPr vert="horz" wrap="square" lIns="0" tIns="0" rIns="0" bIns="0" rtlCol="0" anchor="b">
            <a:noAutofit/>
          </a:bodyPr>
          <a:lstStyle>
            <a:lvl1pPr>
              <a:buNone/>
              <a:defRPr lang="pt-BR" sz="2000" b="0" cap="all" spc="200" baseline="0" dirty="0">
                <a:solidFill>
                  <a:schemeClr val="tx1"/>
                </a:solidFill>
              </a:defRPr>
            </a:lvl1pPr>
          </a:lstStyle>
          <a:p>
            <a:pPr marL="228600" lvl="0" indent="-228600" rtl="0"/>
            <a:r>
              <a:rPr lang="pt-BR"/>
              <a:t>Clique para EDITAR</a:t>
            </a:r>
          </a:p>
        </p:txBody>
      </p:sp>
      <p:sp>
        <p:nvSpPr>
          <p:cNvPr id="21" name="Espaço Reservado para Conteúdo 5">
            <a:extLst>
              <a:ext uri="{FF2B5EF4-FFF2-40B4-BE49-F238E27FC236}">
                <a16:creationId xmlns:a16="http://schemas.microsoft.com/office/drawing/2014/main" id="{4534254A-2561-400F-87CB-18A8D353812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8139659" y="2427370"/>
            <a:ext cx="3508755" cy="3515555"/>
          </a:xfrm>
        </p:spPr>
        <p:txBody>
          <a:bodyPr rtlCol="0">
            <a:noAutofit/>
          </a:bodyPr>
          <a:lstStyle>
            <a:lvl1pPr>
              <a:defRPr sz="1700"/>
            </a:lvl1pPr>
            <a:lvl2pPr>
              <a:defRPr sz="1700"/>
            </a:lvl2pPr>
            <a:lvl3pPr>
              <a:defRPr sz="1700"/>
            </a:lvl3pPr>
            <a:lvl4pPr>
              <a:defRPr sz="1700"/>
            </a:lvl4pPr>
            <a:lvl5pPr>
              <a:defRPr sz="1700"/>
            </a:lvl5pPr>
          </a:lstStyle>
          <a:p>
            <a:pPr lvl="0" rtl="0"/>
            <a:r>
              <a:rPr lang="pt-BR"/>
              <a:t>Clique para editar os estilos de texto Mestres</a:t>
            </a:r>
          </a:p>
          <a:p>
            <a:pPr lvl="1" rtl="0"/>
            <a:r>
              <a:rPr lang="pt-BR"/>
              <a:t>Segundo nível</a:t>
            </a:r>
          </a:p>
          <a:p>
            <a:pPr lvl="2" rtl="0"/>
            <a:r>
              <a:rPr lang="pt-BR"/>
              <a:t>Terceiro nível</a:t>
            </a:r>
          </a:p>
          <a:p>
            <a:pPr lvl="3" rtl="0"/>
            <a:r>
              <a:rPr lang="pt-BR"/>
              <a:t>Quarto nível</a:t>
            </a:r>
          </a:p>
          <a:p>
            <a:pPr lvl="4" rtl="0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B1BC074-1090-47AF-BDE8-3859BF574B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>
            <a:noAutofit/>
          </a:bodyPr>
          <a:lstStyle/>
          <a:p>
            <a:pPr rtl="0"/>
            <a:r>
              <a:rPr lang="pt-BR"/>
              <a:t>Terça-feira, 2 de fevereiro, 20XX</a:t>
            </a:r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1D6522F-D41A-4734-8BD1-BD6E5A37D0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>
            <a:noAutofit/>
          </a:bodyPr>
          <a:lstStyle/>
          <a:p>
            <a:pPr rtl="0"/>
            <a:r>
              <a:rPr lang="pt-BR"/>
              <a:t>Amostra de Texto de Rodapé</a:t>
            </a:r>
          </a:p>
        </p:txBody>
      </p:sp>
      <p:sp>
        <p:nvSpPr>
          <p:cNvPr id="6" name="Espaço Reservado para o Número do Slide 5">
            <a:extLst>
              <a:ext uri="{FF2B5EF4-FFF2-40B4-BE49-F238E27FC236}">
                <a16:creationId xmlns:a16="http://schemas.microsoft.com/office/drawing/2014/main" id="{D74D4206-406C-42A3-BBD4-44C0431809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>
            <a:noAutofit/>
          </a:bodyPr>
          <a:lstStyle/>
          <a:p>
            <a:pPr rtl="0"/>
            <a:fld id="{DBA1B0FB-D917-4C8C-928F-313BD683BF3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8520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Resum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E949202B-67AE-417A-A336-DF5257FFDC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4508500"/>
            <a:ext cx="4500562" cy="1562959"/>
          </a:xfrm>
        </p:spPr>
        <p:txBody>
          <a:bodyPr wrap="square" rtlCol="0" anchor="t" anchorCtr="0">
            <a:noAutofit/>
          </a:bodyPr>
          <a:lstStyle/>
          <a:p>
            <a:pPr rtl="0"/>
            <a:r>
              <a:rPr lang="pt-BR"/>
              <a:t>Clique para editar o título Mestre</a:t>
            </a:r>
          </a:p>
        </p:txBody>
      </p:sp>
      <p:sp>
        <p:nvSpPr>
          <p:cNvPr id="10" name="Espaço Reservado para Imagem 9">
            <a:extLst>
              <a:ext uri="{FF2B5EF4-FFF2-40B4-BE49-F238E27FC236}">
                <a16:creationId xmlns:a16="http://schemas.microsoft.com/office/drawing/2014/main" id="{1786D546-2834-435F-950F-DCEFE654B3B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3776472"/>
          </a:xfrm>
          <a:solidFill>
            <a:schemeClr val="accent5"/>
          </a:solidFill>
        </p:spPr>
        <p:txBody>
          <a:bodyPr rtlCol="0">
            <a:noAutofit/>
          </a:bodyPr>
          <a:lstStyle/>
          <a:p>
            <a:pPr rtl="0"/>
            <a:r>
              <a:rPr lang="pt-BR"/>
              <a:t>Clique no ícone para adicionar uma imagem</a:t>
            </a:r>
          </a:p>
        </p:txBody>
      </p:sp>
      <p:sp>
        <p:nvSpPr>
          <p:cNvPr id="7" name="Espaço Reservado para Conteúdo 6">
            <a:extLst>
              <a:ext uri="{FF2B5EF4-FFF2-40B4-BE49-F238E27FC236}">
                <a16:creationId xmlns:a16="http://schemas.microsoft.com/office/drawing/2014/main" id="{3BD763BD-EAC5-4DB8-81AF-9743BB6A9576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5262411" y="4508500"/>
            <a:ext cx="6221412" cy="1563688"/>
          </a:xfrm>
        </p:spPr>
        <p:txBody>
          <a:bodyPr rtlCol="0">
            <a:noAutofit/>
          </a:bodyPr>
          <a:lstStyle>
            <a:lvl1pPr marL="0" indent="0">
              <a:buNone/>
              <a:defRPr sz="2000"/>
            </a:lvl1pPr>
            <a:lvl2pPr>
              <a:buNone/>
              <a:defRPr sz="1900"/>
            </a:lvl2pPr>
            <a:lvl3pPr>
              <a:buNone/>
              <a:defRPr sz="1900"/>
            </a:lvl3pPr>
            <a:lvl4pPr>
              <a:buNone/>
              <a:defRPr sz="1900"/>
            </a:lvl4pPr>
            <a:lvl5pPr>
              <a:buNone/>
              <a:defRPr sz="1900"/>
            </a:lvl5pPr>
          </a:lstStyle>
          <a:p>
            <a:pPr lvl="0" rtl="0"/>
            <a:r>
              <a:rPr lang="pt-BR"/>
              <a:t>Clique para editar os estilos de texto Mestres</a:t>
            </a:r>
          </a:p>
        </p:txBody>
      </p:sp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AB81B449-7B97-41DC-B23F-65EDCBD316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>
            <a:noAutofit/>
          </a:bodyPr>
          <a:lstStyle/>
          <a:p>
            <a:pPr rtl="0"/>
            <a:r>
              <a:rPr lang="pt-BR"/>
              <a:t>Terça-feira, 2 de fevereiro, 20XX</a:t>
            </a:r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7C6B46D5-337B-4906-8412-4EEA3884F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>
            <a:noAutofit/>
          </a:bodyPr>
          <a:lstStyle/>
          <a:p>
            <a:pPr rtl="0"/>
            <a:r>
              <a:rPr lang="pt-BR"/>
              <a:t>Amostra de Texto de Rodapé</a:t>
            </a:r>
          </a:p>
        </p:txBody>
      </p:sp>
      <p:sp>
        <p:nvSpPr>
          <p:cNvPr id="4" name="Espaço Reservado para o Número do Slide 3">
            <a:extLst>
              <a:ext uri="{FF2B5EF4-FFF2-40B4-BE49-F238E27FC236}">
                <a16:creationId xmlns:a16="http://schemas.microsoft.com/office/drawing/2014/main" id="{E436F230-C9A7-407A-B923-873839C8D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>
            <a:noAutofit/>
          </a:bodyPr>
          <a:lstStyle/>
          <a:p>
            <a:pPr rtl="0"/>
            <a:fld id="{DBA1B0FB-D917-4C8C-928F-313BD683BF39}" type="slidenum">
              <a:rPr lang="pt-BR" smtClean="0"/>
              <a:t>‹nº›</a:t>
            </a:fld>
            <a:endParaRPr lang="pt-BR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446AF837-10C6-44A5-B8D6-960A57487B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>
          <a:xfrm>
            <a:off x="1225773" y="3852225"/>
            <a:ext cx="360000" cy="36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127000" dist="63500" dir="2700000">
              <a:schemeClr val="accent1">
                <a:lumMod val="60000"/>
                <a:lumOff val="40000"/>
                <a:alpha val="2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254770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Fechame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ítulo 1">
            <a:extLst>
              <a:ext uri="{FF2B5EF4-FFF2-40B4-BE49-F238E27FC236}">
                <a16:creationId xmlns:a16="http://schemas.microsoft.com/office/drawing/2014/main" id="{97246E34-E6EE-4BF3-A0D3-A20868B5A5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0863" y="549275"/>
            <a:ext cx="5437187" cy="2986234"/>
          </a:xfrm>
        </p:spPr>
        <p:txBody>
          <a:bodyPr rtlCol="0" anchor="b" anchorCtr="0">
            <a:noAutofit/>
          </a:bodyPr>
          <a:lstStyle/>
          <a:p>
            <a:pPr rtl="0"/>
            <a:r>
              <a:rPr lang="pt-BR"/>
              <a:t>Clique para editar o título Mestre</a:t>
            </a:r>
            <a:endParaRPr lang="pt-BR" dirty="0"/>
          </a:p>
        </p:txBody>
      </p:sp>
      <p:sp>
        <p:nvSpPr>
          <p:cNvPr id="31" name="Subtítulo 2">
            <a:extLst>
              <a:ext uri="{FF2B5EF4-FFF2-40B4-BE49-F238E27FC236}">
                <a16:creationId xmlns:a16="http://schemas.microsoft.com/office/drawing/2014/main" id="{45BE5FFB-47D1-4474-B6CA-C3C936DF28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0863" y="3827610"/>
            <a:ext cx="5437187" cy="2265216"/>
          </a:xfrm>
        </p:spPr>
        <p:txBody>
          <a:bodyPr rtlCol="0">
            <a:noAutofit/>
          </a:bodyPr>
          <a:lstStyle>
            <a:lvl1pPr>
              <a:buNone/>
              <a:defRPr sz="2400"/>
            </a:lvl1pPr>
          </a:lstStyle>
          <a:p>
            <a:pPr rtl="0"/>
            <a:r>
              <a:rPr lang="pt-BR">
                <a:solidFill>
                  <a:schemeClr val="tx1">
                    <a:alpha val="60000"/>
                  </a:schemeClr>
                </a:solidFill>
              </a:rPr>
              <a:t>Clique para editar o estilo do subtítulo Mestre</a:t>
            </a:r>
            <a:endParaRPr lang="pt-BR" dirty="0">
              <a:solidFill>
                <a:schemeClr val="tx1">
                  <a:alpha val="60000"/>
                </a:schemeClr>
              </a:solidFill>
            </a:endParaRPr>
          </a:p>
        </p:txBody>
      </p:sp>
      <p:sp>
        <p:nvSpPr>
          <p:cNvPr id="40" name="Espaço Reservado para Imagem 39">
            <a:extLst>
              <a:ext uri="{FF2B5EF4-FFF2-40B4-BE49-F238E27FC236}">
                <a16:creationId xmlns:a16="http://schemas.microsoft.com/office/drawing/2014/main" id="{008D9209-1A62-4AC3-BF92-94348A9BC06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56248" y="548640"/>
            <a:ext cx="5084064" cy="2880360"/>
          </a:xfrm>
          <a:solidFill>
            <a:schemeClr val="accent5"/>
          </a:solidFill>
        </p:spPr>
        <p:txBody>
          <a:bodyPr rtlCol="0">
            <a:noAutofit/>
          </a:bodyPr>
          <a:lstStyle/>
          <a:p>
            <a:pPr rtl="0"/>
            <a:r>
              <a:rPr lang="pt-BR"/>
              <a:t>Clique no ícone para adicionar uma imagem</a:t>
            </a:r>
            <a:endParaRPr lang="pt-BR" dirty="0"/>
          </a:p>
        </p:txBody>
      </p:sp>
      <p:sp>
        <p:nvSpPr>
          <p:cNvPr id="42" name="Espaço Reservado para Imagem 41">
            <a:extLst>
              <a:ext uri="{FF2B5EF4-FFF2-40B4-BE49-F238E27FC236}">
                <a16:creationId xmlns:a16="http://schemas.microsoft.com/office/drawing/2014/main" id="{FADBFB6B-1787-4549-91B6-D748C66B13C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556248" y="3429000"/>
            <a:ext cx="5084064" cy="2880360"/>
          </a:xfrm>
          <a:solidFill>
            <a:schemeClr val="accent5"/>
          </a:solidFill>
        </p:spPr>
        <p:txBody>
          <a:bodyPr rtlCol="0">
            <a:noAutofit/>
          </a:bodyPr>
          <a:lstStyle/>
          <a:p>
            <a:pPr rtl="0"/>
            <a:r>
              <a:rPr lang="pt-BR"/>
              <a:t>Clique no ícone para adicionar uma imagem</a:t>
            </a:r>
          </a:p>
        </p:txBody>
      </p:sp>
      <p:grpSp>
        <p:nvGrpSpPr>
          <p:cNvPr id="43" name="Grupo 42">
            <a:extLst>
              <a:ext uri="{FF2B5EF4-FFF2-40B4-BE49-F238E27FC236}">
                <a16:creationId xmlns:a16="http://schemas.microsoft.com/office/drawing/2014/main" id="{06966E3E-9B30-4375-AC9A-23256CC87D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1161347" y="125399"/>
            <a:ext cx="1404698" cy="1155641"/>
            <a:chOff x="11161347" y="125399"/>
            <a:chExt cx="1404698" cy="1155641"/>
          </a:xfrm>
        </p:grpSpPr>
        <p:sp>
          <p:nvSpPr>
            <p:cNvPr id="44" name="Forma livre: Forma 43">
              <a:extLst>
                <a:ext uri="{FF2B5EF4-FFF2-40B4-BE49-F238E27FC236}">
                  <a16:creationId xmlns:a16="http://schemas.microsoft.com/office/drawing/2014/main" id="{4EBBC5A2-A37E-47DF-9230-9A75067F1883}"/>
                </a:ext>
              </a:extLst>
            </p:cNvPr>
            <p:cNvSpPr>
              <a:spLocks noChangeAspect="1"/>
            </p:cNvSpPr>
            <p:nvPr/>
          </p:nvSpPr>
          <p:spPr>
            <a:xfrm rot="18900000">
              <a:off x="11161347" y="125399"/>
              <a:ext cx="1341675" cy="926985"/>
            </a:xfrm>
            <a:custGeom>
              <a:avLst/>
              <a:gdLst>
                <a:gd name="connsiteX0" fmla="*/ 1049126 w 1341675"/>
                <a:gd name="connsiteY0" fmla="*/ 8962 h 926985"/>
                <a:gd name="connsiteX1" fmla="*/ 1341675 w 1341675"/>
                <a:gd name="connsiteY1" fmla="*/ 301511 h 926985"/>
                <a:gd name="connsiteX2" fmla="*/ 1130649 w 1341675"/>
                <a:gd name="connsiteY2" fmla="*/ 512537 h 926985"/>
                <a:gd name="connsiteX3" fmla="*/ 1107397 w 1341675"/>
                <a:gd name="connsiteY3" fmla="*/ 499917 h 926985"/>
                <a:gd name="connsiteX4" fmla="*/ 926985 w 1341675"/>
                <a:gd name="connsiteY4" fmla="*/ 463493 h 926985"/>
                <a:gd name="connsiteX5" fmla="*/ 463493 w 1341675"/>
                <a:gd name="connsiteY5" fmla="*/ 926985 h 926985"/>
                <a:gd name="connsiteX6" fmla="*/ 0 w 1341675"/>
                <a:gd name="connsiteY6" fmla="*/ 926985 h 926985"/>
                <a:gd name="connsiteX7" fmla="*/ 926985 w 1341675"/>
                <a:gd name="connsiteY7" fmla="*/ 0 h 926985"/>
                <a:gd name="connsiteX8" fmla="*/ 1021763 w 1341675"/>
                <a:gd name="connsiteY8" fmla="*/ 4786 h 9269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41675" h="926985">
                  <a:moveTo>
                    <a:pt x="1049126" y="8962"/>
                  </a:moveTo>
                  <a:lnTo>
                    <a:pt x="1341675" y="301511"/>
                  </a:lnTo>
                  <a:lnTo>
                    <a:pt x="1130649" y="512537"/>
                  </a:lnTo>
                  <a:lnTo>
                    <a:pt x="1107397" y="499917"/>
                  </a:lnTo>
                  <a:cubicBezTo>
                    <a:pt x="1051945" y="476462"/>
                    <a:pt x="990979" y="463493"/>
                    <a:pt x="926985" y="463493"/>
                  </a:cubicBezTo>
                  <a:cubicBezTo>
                    <a:pt x="671005" y="463493"/>
                    <a:pt x="463493" y="671005"/>
                    <a:pt x="463493" y="926985"/>
                  </a:cubicBezTo>
                  <a:lnTo>
                    <a:pt x="0" y="926985"/>
                  </a:lnTo>
                  <a:cubicBezTo>
                    <a:pt x="0" y="415026"/>
                    <a:pt x="415025" y="0"/>
                    <a:pt x="926985" y="0"/>
                  </a:cubicBezTo>
                  <a:cubicBezTo>
                    <a:pt x="958982" y="0"/>
                    <a:pt x="990601" y="1621"/>
                    <a:pt x="1021763" y="4786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>
              <a:innerShdw blurRad="254000" dist="50800" dir="5400000">
                <a:schemeClr val="accent1">
                  <a:lumMod val="40000"/>
                  <a:lumOff val="60000"/>
                  <a:alpha val="4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pt-BR">
                <a:solidFill>
                  <a:schemeClr val="tx1"/>
                </a:solidFill>
              </a:endParaRPr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11781B9A-C230-4FFC-90A8-E0571B1DEDA7}"/>
                </a:ext>
              </a:extLst>
            </p:cNvPr>
            <p:cNvSpPr/>
            <p:nvPr/>
          </p:nvSpPr>
          <p:spPr>
            <a:xfrm rot="2700000">
              <a:off x="11798454" y="994196"/>
              <a:ext cx="107098" cy="466589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  <a:effectLst>
              <a:innerShdw blurRad="63500" dist="2540000">
                <a:schemeClr val="accent1">
                  <a:lumMod val="40000"/>
                  <a:lumOff val="60000"/>
                  <a:alpha val="2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pt-BR"/>
            </a:p>
          </p:txBody>
        </p:sp>
        <p:sp>
          <p:nvSpPr>
            <p:cNvPr id="46" name="Forma livre: Forma 45">
              <a:extLst>
                <a:ext uri="{FF2B5EF4-FFF2-40B4-BE49-F238E27FC236}">
                  <a16:creationId xmlns:a16="http://schemas.microsoft.com/office/drawing/2014/main" id="{3295925C-3570-40F1-B3CE-07D947ED4643}"/>
                </a:ext>
              </a:extLst>
            </p:cNvPr>
            <p:cNvSpPr>
              <a:spLocks noChangeAspect="1"/>
            </p:cNvSpPr>
            <p:nvPr/>
          </p:nvSpPr>
          <p:spPr>
            <a:xfrm rot="18900000">
              <a:off x="11228590" y="129580"/>
              <a:ext cx="1337455" cy="1042921"/>
            </a:xfrm>
            <a:custGeom>
              <a:avLst/>
              <a:gdLst>
                <a:gd name="connsiteX0" fmla="*/ 1084058 w 1337455"/>
                <a:gd name="connsiteY0" fmla="*/ 16081 h 1042921"/>
                <a:gd name="connsiteX1" fmla="*/ 1337455 w 1337455"/>
                <a:gd name="connsiteY1" fmla="*/ 269477 h 1042921"/>
                <a:gd name="connsiteX2" fmla="*/ 1060775 w 1337455"/>
                <a:gd name="connsiteY2" fmla="*/ 546158 h 1042921"/>
                <a:gd name="connsiteX3" fmla="*/ 1020394 w 1337455"/>
                <a:gd name="connsiteY3" fmla="*/ 532055 h 1042921"/>
                <a:gd name="connsiteX4" fmla="*/ 926985 w 1337455"/>
                <a:gd name="connsiteY4" fmla="*/ 521461 h 1042921"/>
                <a:gd name="connsiteX5" fmla="*/ 463492 w 1337455"/>
                <a:gd name="connsiteY5" fmla="*/ 1042921 h 1042921"/>
                <a:gd name="connsiteX6" fmla="*/ 0 w 1337455"/>
                <a:gd name="connsiteY6" fmla="*/ 1042921 h 1042921"/>
                <a:gd name="connsiteX7" fmla="*/ 926984 w 1337455"/>
                <a:gd name="connsiteY7" fmla="*/ 0 h 1042921"/>
                <a:gd name="connsiteX8" fmla="*/ 1021763 w 1337455"/>
                <a:gd name="connsiteY8" fmla="*/ 5384 h 1042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37455" h="1042921">
                  <a:moveTo>
                    <a:pt x="1084058" y="16081"/>
                  </a:moveTo>
                  <a:lnTo>
                    <a:pt x="1337455" y="269477"/>
                  </a:lnTo>
                  <a:lnTo>
                    <a:pt x="1060775" y="546158"/>
                  </a:lnTo>
                  <a:lnTo>
                    <a:pt x="1020394" y="532055"/>
                  </a:lnTo>
                  <a:cubicBezTo>
                    <a:pt x="990222" y="525109"/>
                    <a:pt x="958982" y="521461"/>
                    <a:pt x="926985" y="521461"/>
                  </a:cubicBezTo>
                  <a:cubicBezTo>
                    <a:pt x="671005" y="521461"/>
                    <a:pt x="463493" y="754927"/>
                    <a:pt x="463492" y="1042921"/>
                  </a:cubicBezTo>
                  <a:lnTo>
                    <a:pt x="0" y="1042921"/>
                  </a:lnTo>
                  <a:cubicBezTo>
                    <a:pt x="0" y="466932"/>
                    <a:pt x="415025" y="0"/>
                    <a:pt x="926984" y="0"/>
                  </a:cubicBezTo>
                  <a:cubicBezTo>
                    <a:pt x="958982" y="0"/>
                    <a:pt x="990600" y="1824"/>
                    <a:pt x="1021763" y="5384"/>
                  </a:cubicBezTo>
                  <a:close/>
                </a:path>
              </a:pathLst>
            </a:custGeom>
            <a:solidFill>
              <a:schemeClr val="bg2">
                <a:lumMod val="50000"/>
                <a:lumOff val="50000"/>
                <a:alpha val="40000"/>
              </a:schemeClr>
            </a:solidFill>
            <a:ln>
              <a:noFill/>
            </a:ln>
            <a:effectLst>
              <a:softEdge rad="190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pt-BR">
                <a:solidFill>
                  <a:schemeClr val="tx1"/>
                </a:solidFill>
              </a:endParaRPr>
            </a:p>
          </p:txBody>
        </p:sp>
      </p:grpSp>
      <p:grpSp>
        <p:nvGrpSpPr>
          <p:cNvPr id="15" name="Grupo 14">
            <a:extLst>
              <a:ext uri="{FF2B5EF4-FFF2-40B4-BE49-F238E27FC236}">
                <a16:creationId xmlns:a16="http://schemas.microsoft.com/office/drawing/2014/main" id="{394664AE-6DC5-428F-9AC4-5A8F67571F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594036" y="5610392"/>
            <a:ext cx="667802" cy="631474"/>
            <a:chOff x="10478914" y="1506691"/>
            <a:chExt cx="667802" cy="631474"/>
          </a:xfrm>
        </p:grpSpPr>
        <p:sp>
          <p:nvSpPr>
            <p:cNvPr id="16" name="Forma Livre: Forma 15">
              <a:extLst>
                <a:ext uri="{FF2B5EF4-FFF2-40B4-BE49-F238E27FC236}">
                  <a16:creationId xmlns:a16="http://schemas.microsoft.com/office/drawing/2014/main" id="{8288F304-7DF7-42FB-BD6F-D575128A1DDE}"/>
                </a:ext>
              </a:extLst>
            </p:cNvPr>
            <p:cNvSpPr>
              <a:spLocks noChangeAspect="1"/>
            </p:cNvSpPr>
            <p:nvPr/>
          </p:nvSpPr>
          <p:spPr>
            <a:xfrm rot="8100000">
              <a:off x="10606715" y="1506691"/>
              <a:ext cx="540001" cy="631474"/>
            </a:xfrm>
            <a:custGeom>
              <a:avLst/>
              <a:gdLst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0 w 1080000"/>
                <a:gd name="connsiteY9" fmla="*/ 931034 h 1262947"/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540000 w 1080000"/>
                <a:gd name="connsiteY9" fmla="*/ 0 h 1262947"/>
                <a:gd name="connsiteX0" fmla="*/ 540000 w 1080000"/>
                <a:gd name="connsiteY0" fmla="*/ 0 h 1262947"/>
                <a:gd name="connsiteX1" fmla="*/ 1064374 w 1080000"/>
                <a:gd name="connsiteY1" fmla="*/ 931034 h 1262947"/>
                <a:gd name="connsiteX2" fmla="*/ 1069029 w 1080000"/>
                <a:gd name="connsiteY2" fmla="*/ 938533 h 1262947"/>
                <a:gd name="connsiteX3" fmla="*/ 1080000 w 1080000"/>
                <a:gd name="connsiteY3" fmla="*/ 992947 h 1262947"/>
                <a:gd name="connsiteX4" fmla="*/ 540000 w 1080000"/>
                <a:gd name="connsiteY4" fmla="*/ 1262947 h 1262947"/>
                <a:gd name="connsiteX5" fmla="*/ 0 w 1080000"/>
                <a:gd name="connsiteY5" fmla="*/ 992947 h 1262947"/>
                <a:gd name="connsiteX6" fmla="*/ 10971 w 1080000"/>
                <a:gd name="connsiteY6" fmla="*/ 938533 h 1262947"/>
                <a:gd name="connsiteX7" fmla="*/ 15626 w 1080000"/>
                <a:gd name="connsiteY7" fmla="*/ 931034 h 1262947"/>
                <a:gd name="connsiteX8" fmla="*/ 540000 w 1080000"/>
                <a:gd name="connsiteY8" fmla="*/ 0 h 1262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80000" h="1262947">
                  <a:moveTo>
                    <a:pt x="540000" y="0"/>
                  </a:moveTo>
                  <a:lnTo>
                    <a:pt x="1064374" y="931034"/>
                  </a:lnTo>
                  <a:lnTo>
                    <a:pt x="1069029" y="938533"/>
                  </a:lnTo>
                  <a:cubicBezTo>
                    <a:pt x="1076223" y="956109"/>
                    <a:pt x="1080000" y="974307"/>
                    <a:pt x="1080000" y="992947"/>
                  </a:cubicBezTo>
                  <a:cubicBezTo>
                    <a:pt x="1080000" y="1142064"/>
                    <a:pt x="838234" y="1262947"/>
                    <a:pt x="540000" y="1262947"/>
                  </a:cubicBezTo>
                  <a:cubicBezTo>
                    <a:pt x="241766" y="1262947"/>
                    <a:pt x="0" y="1142064"/>
                    <a:pt x="0" y="992947"/>
                  </a:cubicBezTo>
                  <a:cubicBezTo>
                    <a:pt x="0" y="974307"/>
                    <a:pt x="3778" y="956109"/>
                    <a:pt x="10971" y="938533"/>
                  </a:cubicBezTo>
                  <a:lnTo>
                    <a:pt x="15626" y="931034"/>
                  </a:lnTo>
                  <a:lnTo>
                    <a:pt x="540000" y="0"/>
                  </a:lnTo>
                  <a:close/>
                </a:path>
              </a:pathLst>
            </a:custGeom>
            <a:gradFill>
              <a:gsLst>
                <a:gs pos="60000">
                  <a:schemeClr val="bg2">
                    <a:lumMod val="90000"/>
                    <a:lumOff val="10000"/>
                  </a:schemeClr>
                </a:gs>
                <a:gs pos="30000">
                  <a:schemeClr val="bg2">
                    <a:lumMod val="90000"/>
                    <a:lumOff val="10000"/>
                  </a:schemeClr>
                </a:gs>
                <a:gs pos="40000">
                  <a:schemeClr val="bg2">
                    <a:lumMod val="80000"/>
                    <a:lumOff val="20000"/>
                  </a:schemeClr>
                </a:gs>
                <a:gs pos="100000">
                  <a:schemeClr val="bg2"/>
                </a:gs>
              </a:gsLst>
              <a:lin ang="600000" scaled="0"/>
            </a:gradFill>
            <a:ln>
              <a:noFill/>
            </a:ln>
            <a:effectLst>
              <a:innerShdw blurRad="101600" dist="50800" dir="7320000">
                <a:schemeClr val="accent1">
                  <a:lumMod val="60000"/>
                  <a:lumOff val="40000"/>
                  <a:alpha val="2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pt-BR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104835D9-7DE9-4DDD-A6C2-1C526822700A}"/>
                </a:ext>
              </a:extLst>
            </p:cNvPr>
            <p:cNvSpPr/>
            <p:nvPr/>
          </p:nvSpPr>
          <p:spPr>
            <a:xfrm rot="13500000">
              <a:off x="10613915" y="1424627"/>
              <a:ext cx="270000" cy="540001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12700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pt-BR"/>
            </a:p>
          </p:txBody>
        </p:sp>
      </p:grp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E57D2D6F-49E8-4217-A908-2D9E435835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>
            <a:noAutofit/>
          </a:bodyPr>
          <a:lstStyle/>
          <a:p>
            <a:pPr rtl="0"/>
            <a:r>
              <a:rPr lang="pt-BR"/>
              <a:t>Terça-feira, 2 de fevereiro, 20XX</a:t>
            </a: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91C4440-6B8D-4A24-A807-8B1302A3DF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>
            <a:noAutofit/>
          </a:bodyPr>
          <a:lstStyle/>
          <a:p>
            <a:pPr rtl="0"/>
            <a:r>
              <a:rPr lang="pt-BR"/>
              <a:t>Amostra de Texto de Rodapé</a:t>
            </a:r>
          </a:p>
        </p:txBody>
      </p:sp>
      <p:sp>
        <p:nvSpPr>
          <p:cNvPr id="7" name="Espaço Reservado para o Número do Slide 6">
            <a:extLst>
              <a:ext uri="{FF2B5EF4-FFF2-40B4-BE49-F238E27FC236}">
                <a16:creationId xmlns:a16="http://schemas.microsoft.com/office/drawing/2014/main" id="{76CFE189-E20B-4108-B290-2444243365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>
            <a:noAutofit/>
          </a:bodyPr>
          <a:lstStyle/>
          <a:p>
            <a:pPr rtl="0"/>
            <a:fld id="{DBA1B0FB-D917-4C8C-928F-313BD683BF39}" type="slidenum">
              <a:rPr lang="pt-BR" smtClean="0"/>
              <a:t>‹nº›</a:t>
            </a:fld>
            <a:endParaRPr lang="pt-BR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83C43C1C-00B3-40E0-B073-B8C56206D0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>
          <a:xfrm>
            <a:off x="5303845" y="5427212"/>
            <a:ext cx="1080000" cy="108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>
                  <a:lumMod val="10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254000" dist="127000" dir="2700000">
              <a:schemeClr val="accent1">
                <a:lumMod val="60000"/>
                <a:lumOff val="40000"/>
                <a:alpha val="4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273191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B577394-0A20-4CF6-9066-CFC2C1C9D3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59149" y="389840"/>
            <a:ext cx="8281987" cy="2954655"/>
          </a:xfrm>
        </p:spPr>
        <p:txBody>
          <a:bodyPr rtlCol="0" anchor="t" anchorCtr="0">
            <a:noAutofit/>
          </a:bodyPr>
          <a:lstStyle>
            <a:lvl1pPr algn="l">
              <a:lnSpc>
                <a:spcPct val="100000"/>
              </a:lnSpc>
              <a:defRPr sz="6400"/>
            </a:lvl1pPr>
          </a:lstStyle>
          <a:p>
            <a:pPr rtl="0"/>
            <a:r>
              <a:rPr lang="pt-BR"/>
              <a:t>Clique para editar o título Mestre</a:t>
            </a:r>
            <a:endParaRPr lang="pt-BR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F10971F-8922-4B23-9C80-0643D7E350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59149" y="3536951"/>
            <a:ext cx="8281989" cy="2555874"/>
          </a:xfrm>
        </p:spPr>
        <p:txBody>
          <a:bodyPr rtlCol="0">
            <a:noAutofit/>
          </a:bodyPr>
          <a:lstStyle>
            <a:lvl1pPr marL="0" indent="0" algn="l">
              <a:lnSpc>
                <a:spcPct val="100000"/>
              </a:lnSpc>
              <a:buNone/>
              <a:defRPr sz="2400">
                <a:solidFill>
                  <a:schemeClr val="tx1">
                    <a:alpha val="8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pt-BR"/>
              <a:t>Clique para editar o estilo do subtítulo Mestre</a:t>
            </a:r>
            <a:endParaRPr lang="pt-BR" dirty="0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B1BC074-1090-47AF-BDE8-3859BF574B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>
            <a:noAutofit/>
          </a:bodyPr>
          <a:lstStyle/>
          <a:p>
            <a:pPr rtl="0"/>
            <a:r>
              <a:rPr lang="pt-BR"/>
              <a:t>Terça-feira, 2 de fevereiro, 20XX</a:t>
            </a:r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1D6522F-D41A-4734-8BD1-BD6E5A37D0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>
            <a:noAutofit/>
          </a:bodyPr>
          <a:lstStyle/>
          <a:p>
            <a:pPr rtl="0"/>
            <a:r>
              <a:rPr lang="pt-BR"/>
              <a:t>Amostra de Texto de Rodapé</a:t>
            </a:r>
          </a:p>
        </p:txBody>
      </p:sp>
      <p:sp>
        <p:nvSpPr>
          <p:cNvPr id="6" name="Espaço Reservado para o Número do Slide 5">
            <a:extLst>
              <a:ext uri="{FF2B5EF4-FFF2-40B4-BE49-F238E27FC236}">
                <a16:creationId xmlns:a16="http://schemas.microsoft.com/office/drawing/2014/main" id="{D74D4206-406C-42A3-BBD4-44C0431809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>
            <a:noAutofit/>
          </a:bodyPr>
          <a:lstStyle/>
          <a:p>
            <a:pPr rtl="0"/>
            <a:fld id="{DBA1B0FB-D917-4C8C-928F-313BD683BF39}" type="slidenum">
              <a:rPr lang="pt-BR" smtClean="0"/>
              <a:t>‹nº›</a:t>
            </a:fld>
            <a:endParaRPr lang="pt-BR"/>
          </a:p>
        </p:txBody>
      </p:sp>
      <p:sp>
        <p:nvSpPr>
          <p:cNvPr id="19" name="Forma Livre: Forma 18">
            <a:extLst>
              <a:ext uri="{FF2B5EF4-FFF2-40B4-BE49-F238E27FC236}">
                <a16:creationId xmlns:a16="http://schemas.microsoft.com/office/drawing/2014/main" id="{82184FF4-7029-4ED7-813A-192E60608764}"/>
              </a:ext>
            </a:extLst>
          </p:cNvPr>
          <p:cNvSpPr>
            <a:spLocks noChangeAspect="1"/>
          </p:cNvSpPr>
          <p:nvPr/>
        </p:nvSpPr>
        <p:spPr>
          <a:xfrm rot="2700000">
            <a:off x="612445" y="481888"/>
            <a:ext cx="1080000" cy="1262947"/>
          </a:xfrm>
          <a:custGeom>
            <a:avLst/>
            <a:gdLst>
              <a:gd name="connsiteX0" fmla="*/ 540000 w 1080000"/>
              <a:gd name="connsiteY0" fmla="*/ 0 h 1262947"/>
              <a:gd name="connsiteX1" fmla="*/ 1080000 w 1080000"/>
              <a:gd name="connsiteY1" fmla="*/ 931034 h 1262947"/>
              <a:gd name="connsiteX2" fmla="*/ 1064374 w 1080000"/>
              <a:gd name="connsiteY2" fmla="*/ 931034 h 1262947"/>
              <a:gd name="connsiteX3" fmla="*/ 1069029 w 1080000"/>
              <a:gd name="connsiteY3" fmla="*/ 938533 h 1262947"/>
              <a:gd name="connsiteX4" fmla="*/ 1080000 w 1080000"/>
              <a:gd name="connsiteY4" fmla="*/ 992947 h 1262947"/>
              <a:gd name="connsiteX5" fmla="*/ 540000 w 1080000"/>
              <a:gd name="connsiteY5" fmla="*/ 1262947 h 1262947"/>
              <a:gd name="connsiteX6" fmla="*/ 0 w 1080000"/>
              <a:gd name="connsiteY6" fmla="*/ 992947 h 1262947"/>
              <a:gd name="connsiteX7" fmla="*/ 10971 w 1080000"/>
              <a:gd name="connsiteY7" fmla="*/ 938533 h 1262947"/>
              <a:gd name="connsiteX8" fmla="*/ 15626 w 1080000"/>
              <a:gd name="connsiteY8" fmla="*/ 931034 h 1262947"/>
              <a:gd name="connsiteX9" fmla="*/ 0 w 1080000"/>
              <a:gd name="connsiteY9" fmla="*/ 931034 h 1262947"/>
              <a:gd name="connsiteX0" fmla="*/ 540000 w 1080000"/>
              <a:gd name="connsiteY0" fmla="*/ 0 h 1262947"/>
              <a:gd name="connsiteX1" fmla="*/ 1080000 w 1080000"/>
              <a:gd name="connsiteY1" fmla="*/ 931034 h 1262947"/>
              <a:gd name="connsiteX2" fmla="*/ 1064374 w 1080000"/>
              <a:gd name="connsiteY2" fmla="*/ 931034 h 1262947"/>
              <a:gd name="connsiteX3" fmla="*/ 1069029 w 1080000"/>
              <a:gd name="connsiteY3" fmla="*/ 938533 h 1262947"/>
              <a:gd name="connsiteX4" fmla="*/ 1080000 w 1080000"/>
              <a:gd name="connsiteY4" fmla="*/ 992947 h 1262947"/>
              <a:gd name="connsiteX5" fmla="*/ 540000 w 1080000"/>
              <a:gd name="connsiteY5" fmla="*/ 1262947 h 1262947"/>
              <a:gd name="connsiteX6" fmla="*/ 0 w 1080000"/>
              <a:gd name="connsiteY6" fmla="*/ 992947 h 1262947"/>
              <a:gd name="connsiteX7" fmla="*/ 10971 w 1080000"/>
              <a:gd name="connsiteY7" fmla="*/ 938533 h 1262947"/>
              <a:gd name="connsiteX8" fmla="*/ 15626 w 1080000"/>
              <a:gd name="connsiteY8" fmla="*/ 931034 h 1262947"/>
              <a:gd name="connsiteX9" fmla="*/ 540000 w 1080000"/>
              <a:gd name="connsiteY9" fmla="*/ 0 h 1262947"/>
              <a:gd name="connsiteX0" fmla="*/ 540000 w 1080000"/>
              <a:gd name="connsiteY0" fmla="*/ 0 h 1262947"/>
              <a:gd name="connsiteX1" fmla="*/ 1064374 w 1080000"/>
              <a:gd name="connsiteY1" fmla="*/ 931034 h 1262947"/>
              <a:gd name="connsiteX2" fmla="*/ 1069029 w 1080000"/>
              <a:gd name="connsiteY2" fmla="*/ 938533 h 1262947"/>
              <a:gd name="connsiteX3" fmla="*/ 1080000 w 1080000"/>
              <a:gd name="connsiteY3" fmla="*/ 992947 h 1262947"/>
              <a:gd name="connsiteX4" fmla="*/ 540000 w 1080000"/>
              <a:gd name="connsiteY4" fmla="*/ 1262947 h 1262947"/>
              <a:gd name="connsiteX5" fmla="*/ 0 w 1080000"/>
              <a:gd name="connsiteY5" fmla="*/ 992947 h 1262947"/>
              <a:gd name="connsiteX6" fmla="*/ 10971 w 1080000"/>
              <a:gd name="connsiteY6" fmla="*/ 938533 h 1262947"/>
              <a:gd name="connsiteX7" fmla="*/ 15626 w 1080000"/>
              <a:gd name="connsiteY7" fmla="*/ 931034 h 1262947"/>
              <a:gd name="connsiteX8" fmla="*/ 540000 w 1080000"/>
              <a:gd name="connsiteY8" fmla="*/ 0 h 12629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80000" h="1262947">
                <a:moveTo>
                  <a:pt x="540000" y="0"/>
                </a:moveTo>
                <a:lnTo>
                  <a:pt x="1064374" y="931034"/>
                </a:lnTo>
                <a:lnTo>
                  <a:pt x="1069029" y="938533"/>
                </a:lnTo>
                <a:cubicBezTo>
                  <a:pt x="1076223" y="956109"/>
                  <a:pt x="1080000" y="974307"/>
                  <a:pt x="1080000" y="992947"/>
                </a:cubicBezTo>
                <a:cubicBezTo>
                  <a:pt x="1080000" y="1142064"/>
                  <a:pt x="838234" y="1262947"/>
                  <a:pt x="540000" y="1262947"/>
                </a:cubicBezTo>
                <a:cubicBezTo>
                  <a:pt x="241766" y="1262947"/>
                  <a:pt x="0" y="1142064"/>
                  <a:pt x="0" y="992947"/>
                </a:cubicBezTo>
                <a:cubicBezTo>
                  <a:pt x="0" y="974307"/>
                  <a:pt x="3778" y="956109"/>
                  <a:pt x="10971" y="938533"/>
                </a:cubicBezTo>
                <a:lnTo>
                  <a:pt x="15626" y="931034"/>
                </a:lnTo>
                <a:lnTo>
                  <a:pt x="540000" y="0"/>
                </a:lnTo>
                <a:close/>
              </a:path>
            </a:pathLst>
          </a:custGeom>
          <a:gradFill>
            <a:gsLst>
              <a:gs pos="60000">
                <a:schemeClr val="bg2">
                  <a:lumMod val="90000"/>
                  <a:lumOff val="10000"/>
                </a:schemeClr>
              </a:gs>
              <a:gs pos="30000">
                <a:schemeClr val="bg2">
                  <a:lumMod val="90000"/>
                  <a:lumOff val="10000"/>
                </a:schemeClr>
              </a:gs>
              <a:gs pos="40000">
                <a:schemeClr val="bg2">
                  <a:lumMod val="75000"/>
                  <a:lumOff val="25000"/>
                </a:schemeClr>
              </a:gs>
              <a:gs pos="100000">
                <a:schemeClr val="bg2"/>
              </a:gs>
            </a:gsLst>
            <a:lin ang="600000" scaled="0"/>
          </a:gradFill>
          <a:ln>
            <a:noFill/>
          </a:ln>
          <a:effectLst>
            <a:innerShdw blurRad="254000" dist="101600" dir="2700000">
              <a:schemeClr val="accent1">
                <a:lumMod val="60000"/>
                <a:lumOff val="40000"/>
                <a:alpha val="4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pt-BR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AAA7AB09-557C-41AD-9113-FF9F68FA1035}"/>
              </a:ext>
            </a:extLst>
          </p:cNvPr>
          <p:cNvSpPr/>
          <p:nvPr/>
        </p:nvSpPr>
        <p:spPr>
          <a:xfrm rot="8100000">
            <a:off x="626845" y="828962"/>
            <a:ext cx="540000" cy="1080000"/>
          </a:xfrm>
          <a:prstGeom prst="ellipse">
            <a:avLst/>
          </a:prstGeom>
          <a:gradFill>
            <a:gsLst>
              <a:gs pos="100000">
                <a:schemeClr val="bg2">
                  <a:lumMod val="90000"/>
                  <a:lumOff val="10000"/>
                </a:schemeClr>
              </a:gs>
              <a:gs pos="50000">
                <a:schemeClr val="bg2">
                  <a:lumMod val="95000"/>
                  <a:lumOff val="5000"/>
                </a:schemeClr>
              </a:gs>
            </a:gsLst>
            <a:lin ang="5400000" scaled="0"/>
          </a:gradFill>
          <a:ln>
            <a:noFill/>
          </a:ln>
          <a:effectLst>
            <a:innerShdw blurRad="1270000" dist="2540000">
              <a:schemeClr val="accent1">
                <a:lumMod val="60000"/>
                <a:lumOff val="40000"/>
                <a:alpha val="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pt-BR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EF99ECAA-1F11-4937-BBA6-51935AB44C9D}"/>
              </a:ext>
            </a:extLst>
          </p:cNvPr>
          <p:cNvSpPr>
            <a:spLocks noChangeAspect="1"/>
          </p:cNvSpPr>
          <p:nvPr/>
        </p:nvSpPr>
        <p:spPr>
          <a:xfrm>
            <a:off x="1800802" y="2472855"/>
            <a:ext cx="360000" cy="36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127000" dist="63500" dir="2700000">
              <a:schemeClr val="accent1">
                <a:lumMod val="60000"/>
                <a:lumOff val="40000"/>
                <a:alpha val="2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pt-BR"/>
          </a:p>
        </p:txBody>
      </p:sp>
      <p:grpSp>
        <p:nvGrpSpPr>
          <p:cNvPr id="34" name="Grupo 33">
            <a:extLst>
              <a:ext uri="{FF2B5EF4-FFF2-40B4-BE49-F238E27FC236}">
                <a16:creationId xmlns:a16="http://schemas.microsoft.com/office/drawing/2014/main" id="{79DE9FAB-6BBA-4CFE-B67D-77B47F01ECA4}"/>
              </a:ext>
            </a:extLst>
          </p:cNvPr>
          <p:cNvGrpSpPr/>
          <p:nvPr/>
        </p:nvGrpSpPr>
        <p:grpSpPr>
          <a:xfrm>
            <a:off x="1329952" y="4524379"/>
            <a:ext cx="1980001" cy="1363916"/>
            <a:chOff x="4879602" y="3781429"/>
            <a:chExt cx="1980001" cy="1363916"/>
          </a:xfrm>
        </p:grpSpPr>
        <p:sp>
          <p:nvSpPr>
            <p:cNvPr id="35" name="Forma Livre: Forma 34">
              <a:extLst>
                <a:ext uri="{FF2B5EF4-FFF2-40B4-BE49-F238E27FC236}">
                  <a16:creationId xmlns:a16="http://schemas.microsoft.com/office/drawing/2014/main" id="{79FAC916-D9BB-4794-81B4-7C47C67E850D}"/>
                </a:ext>
              </a:extLst>
            </p:cNvPr>
            <p:cNvSpPr>
              <a:spLocks noChangeAspect="1"/>
            </p:cNvSpPr>
            <p:nvPr/>
          </p:nvSpPr>
          <p:spPr>
            <a:xfrm rot="18900000" flipV="1">
              <a:off x="5005634" y="4191206"/>
              <a:ext cx="1853969" cy="926985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>
              <a:innerShdw blurRad="254000" dist="50800" dir="16200000">
                <a:schemeClr val="accent1">
                  <a:lumMod val="40000"/>
                  <a:lumOff val="60000"/>
                  <a:alpha val="4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 rtl="0"/>
              <a:endParaRPr lang="pt-BR" dirty="0"/>
            </a:p>
          </p:txBody>
        </p:sp>
        <p:sp>
          <p:nvSpPr>
            <p:cNvPr id="36" name="Forma Livre: Forma 35">
              <a:extLst>
                <a:ext uri="{FF2B5EF4-FFF2-40B4-BE49-F238E27FC236}">
                  <a16:creationId xmlns:a16="http://schemas.microsoft.com/office/drawing/2014/main" id="{B5CA2231-7A65-4D16-8400-A210CC41DB73}"/>
                </a:ext>
              </a:extLst>
            </p:cNvPr>
            <p:cNvSpPr>
              <a:spLocks noChangeAspect="1"/>
            </p:cNvSpPr>
            <p:nvPr/>
          </p:nvSpPr>
          <p:spPr>
            <a:xfrm rot="18900000" flipV="1">
              <a:off x="4957101" y="4052255"/>
              <a:ext cx="1853969" cy="1093090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>
                <a:lumMod val="50000"/>
                <a:lumOff val="50000"/>
                <a:alpha val="40000"/>
              </a:schemeClr>
            </a:solidFill>
            <a:ln>
              <a:noFill/>
            </a:ln>
            <a:effectLst>
              <a:softEdge rad="190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 rtl="0"/>
              <a:endParaRPr lang="pt-BR" dirty="0">
                <a:solidFill>
                  <a:schemeClr val="tx1"/>
                </a:solidFill>
              </a:endParaRPr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4B089C8C-B82B-4704-88E2-E857A5E21529}"/>
                </a:ext>
              </a:extLst>
            </p:cNvPr>
            <p:cNvSpPr/>
            <p:nvPr/>
          </p:nvSpPr>
          <p:spPr>
            <a:xfrm rot="13500000" flipV="1">
              <a:off x="6040374" y="3601683"/>
              <a:ext cx="107098" cy="466589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pt-BR"/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434B90C8-5B4D-456E-AD99-80EF748FDD72}"/>
                </a:ext>
              </a:extLst>
            </p:cNvPr>
            <p:cNvSpPr/>
            <p:nvPr/>
          </p:nvSpPr>
          <p:spPr>
            <a:xfrm rot="13500000" flipV="1">
              <a:off x="5059348" y="4582709"/>
              <a:ext cx="107098" cy="466589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val="34123629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is Conteúd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>
            <a:extLst>
              <a:ext uri="{FF2B5EF4-FFF2-40B4-BE49-F238E27FC236}">
                <a16:creationId xmlns:a16="http://schemas.microsoft.com/office/drawing/2014/main" id="{94729CA3-91C4-4A89-9448-A2F0E409177A}"/>
              </a:ext>
            </a:extLst>
          </p:cNvPr>
          <p:cNvSpPr>
            <a:spLocks noChangeAspect="1"/>
          </p:cNvSpPr>
          <p:nvPr/>
        </p:nvSpPr>
        <p:spPr>
          <a:xfrm>
            <a:off x="11069864" y="333375"/>
            <a:ext cx="360000" cy="36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127000" dist="63500" dir="2700000">
              <a:schemeClr val="accent1">
                <a:lumMod val="60000"/>
                <a:lumOff val="40000"/>
                <a:alpha val="2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pt-BR"/>
          </a:p>
        </p:txBody>
      </p:sp>
      <p:grpSp>
        <p:nvGrpSpPr>
          <p:cNvPr id="13" name="Grupo 12">
            <a:extLst>
              <a:ext uri="{FF2B5EF4-FFF2-40B4-BE49-F238E27FC236}">
                <a16:creationId xmlns:a16="http://schemas.microsoft.com/office/drawing/2014/main" id="{168347B7-45FA-4A01-924D-DC385B720B3E}"/>
              </a:ext>
            </a:extLst>
          </p:cNvPr>
          <p:cNvGrpSpPr/>
          <p:nvPr/>
        </p:nvGrpSpPr>
        <p:grpSpPr>
          <a:xfrm>
            <a:off x="331786" y="5528198"/>
            <a:ext cx="631474" cy="667800"/>
            <a:chOff x="2994153" y="1378666"/>
            <a:chExt cx="631474" cy="667800"/>
          </a:xfrm>
        </p:grpSpPr>
        <p:sp>
          <p:nvSpPr>
            <p:cNvPr id="20" name="Forma Livre: Forma 19">
              <a:extLst>
                <a:ext uri="{FF2B5EF4-FFF2-40B4-BE49-F238E27FC236}">
                  <a16:creationId xmlns:a16="http://schemas.microsoft.com/office/drawing/2014/main" id="{31167DA1-25D1-4E60-A62E-42B6F56A96EC}"/>
                </a:ext>
              </a:extLst>
            </p:cNvPr>
            <p:cNvSpPr>
              <a:spLocks noChangeAspect="1"/>
            </p:cNvSpPr>
            <p:nvPr/>
          </p:nvSpPr>
          <p:spPr>
            <a:xfrm rot="2700000">
              <a:off x="3039890" y="1332929"/>
              <a:ext cx="540000" cy="631474"/>
            </a:xfrm>
            <a:custGeom>
              <a:avLst/>
              <a:gdLst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0 w 1080000"/>
                <a:gd name="connsiteY9" fmla="*/ 931034 h 1262947"/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540000 w 1080000"/>
                <a:gd name="connsiteY9" fmla="*/ 0 h 1262947"/>
                <a:gd name="connsiteX0" fmla="*/ 540000 w 1080000"/>
                <a:gd name="connsiteY0" fmla="*/ 0 h 1262947"/>
                <a:gd name="connsiteX1" fmla="*/ 1064374 w 1080000"/>
                <a:gd name="connsiteY1" fmla="*/ 931034 h 1262947"/>
                <a:gd name="connsiteX2" fmla="*/ 1069029 w 1080000"/>
                <a:gd name="connsiteY2" fmla="*/ 938533 h 1262947"/>
                <a:gd name="connsiteX3" fmla="*/ 1080000 w 1080000"/>
                <a:gd name="connsiteY3" fmla="*/ 992947 h 1262947"/>
                <a:gd name="connsiteX4" fmla="*/ 540000 w 1080000"/>
                <a:gd name="connsiteY4" fmla="*/ 1262947 h 1262947"/>
                <a:gd name="connsiteX5" fmla="*/ 0 w 1080000"/>
                <a:gd name="connsiteY5" fmla="*/ 992947 h 1262947"/>
                <a:gd name="connsiteX6" fmla="*/ 10971 w 1080000"/>
                <a:gd name="connsiteY6" fmla="*/ 938533 h 1262947"/>
                <a:gd name="connsiteX7" fmla="*/ 15626 w 1080000"/>
                <a:gd name="connsiteY7" fmla="*/ 931034 h 1262947"/>
                <a:gd name="connsiteX8" fmla="*/ 540000 w 1080000"/>
                <a:gd name="connsiteY8" fmla="*/ 0 h 1262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80000" h="1262947">
                  <a:moveTo>
                    <a:pt x="540000" y="0"/>
                  </a:moveTo>
                  <a:lnTo>
                    <a:pt x="1064374" y="931034"/>
                  </a:lnTo>
                  <a:lnTo>
                    <a:pt x="1069029" y="938533"/>
                  </a:lnTo>
                  <a:cubicBezTo>
                    <a:pt x="1076223" y="956109"/>
                    <a:pt x="1080000" y="974307"/>
                    <a:pt x="1080000" y="992947"/>
                  </a:cubicBezTo>
                  <a:cubicBezTo>
                    <a:pt x="1080000" y="1142064"/>
                    <a:pt x="838234" y="1262947"/>
                    <a:pt x="540000" y="1262947"/>
                  </a:cubicBezTo>
                  <a:cubicBezTo>
                    <a:pt x="241766" y="1262947"/>
                    <a:pt x="0" y="1142064"/>
                    <a:pt x="0" y="992947"/>
                  </a:cubicBezTo>
                  <a:cubicBezTo>
                    <a:pt x="0" y="974307"/>
                    <a:pt x="3778" y="956109"/>
                    <a:pt x="10971" y="938533"/>
                  </a:cubicBezTo>
                  <a:lnTo>
                    <a:pt x="15626" y="931034"/>
                  </a:lnTo>
                  <a:lnTo>
                    <a:pt x="540000" y="0"/>
                  </a:lnTo>
                  <a:close/>
                </a:path>
              </a:pathLst>
            </a:custGeom>
            <a:gradFill>
              <a:gsLst>
                <a:gs pos="60000">
                  <a:schemeClr val="bg2">
                    <a:lumMod val="90000"/>
                    <a:lumOff val="10000"/>
                  </a:schemeClr>
                </a:gs>
                <a:gs pos="30000">
                  <a:schemeClr val="bg2">
                    <a:lumMod val="90000"/>
                    <a:lumOff val="10000"/>
                  </a:schemeClr>
                </a:gs>
                <a:gs pos="40000">
                  <a:schemeClr val="bg2">
                    <a:lumMod val="75000"/>
                    <a:lumOff val="25000"/>
                  </a:schemeClr>
                </a:gs>
                <a:gs pos="100000">
                  <a:schemeClr val="bg2"/>
                </a:gs>
              </a:gsLst>
              <a:lin ang="600000" scaled="0"/>
            </a:gradFill>
            <a:ln>
              <a:noFill/>
            </a:ln>
            <a:effectLst>
              <a:innerShdw blurRad="254000" dist="101600" dir="2700000">
                <a:schemeClr val="accent1">
                  <a:lumMod val="60000"/>
                  <a:lumOff val="40000"/>
                  <a:alpha val="2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pt-BR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6B7B7215-A661-477E-91D0-CDBE5564D2B9}"/>
                </a:ext>
              </a:extLst>
            </p:cNvPr>
            <p:cNvSpPr/>
            <p:nvPr/>
          </p:nvSpPr>
          <p:spPr>
            <a:xfrm rot="8100000">
              <a:off x="3047090" y="1506466"/>
              <a:ext cx="270000" cy="540000"/>
            </a:xfrm>
            <a:prstGeom prst="ellipse">
              <a:avLst/>
            </a:prstGeom>
            <a:gradFill>
              <a:gsLst>
                <a:gs pos="100000">
                  <a:schemeClr val="bg2">
                    <a:lumMod val="90000"/>
                    <a:lumOff val="10000"/>
                  </a:schemeClr>
                </a:gs>
                <a:gs pos="50000">
                  <a:schemeClr val="bg2">
                    <a:lumMod val="95000"/>
                    <a:lumOff val="5000"/>
                  </a:schemeClr>
                </a:gs>
              </a:gsLst>
              <a:lin ang="5400000" scaled="0"/>
            </a:gradFill>
            <a:ln>
              <a:noFill/>
            </a:ln>
            <a:effectLst>
              <a:innerShdw blurRad="12700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pt-BR"/>
            </a:p>
          </p:txBody>
        </p:sp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8978E540-142B-4A82-9C3F-E61BC190AE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549275"/>
            <a:ext cx="11090274" cy="1332000"/>
          </a:xfrm>
        </p:spPr>
        <p:txBody>
          <a:bodyPr rtlCol="0"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pPr rtl="0"/>
            <a:r>
              <a:rPr lang="pt-BR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2C6BF36-D4F5-4363-B440-BDAE50BBD4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50862" y="2097175"/>
            <a:ext cx="5435600" cy="3995650"/>
          </a:xfrm>
        </p:spPr>
        <p:txBody>
          <a:bodyPr rtlCol="0">
            <a:noAutofit/>
          </a:bodyPr>
          <a:lstStyle/>
          <a:p>
            <a:pPr lvl="0" rtl="0"/>
            <a:r>
              <a:rPr lang="pt-BR"/>
              <a:t>Clique para editar os estilos de texto Mestres</a:t>
            </a:r>
          </a:p>
          <a:p>
            <a:pPr lvl="1" rtl="0"/>
            <a:r>
              <a:rPr lang="pt-BR"/>
              <a:t>Segundo nível</a:t>
            </a:r>
          </a:p>
          <a:p>
            <a:pPr lvl="2" rtl="0"/>
            <a:r>
              <a:rPr lang="pt-BR"/>
              <a:t>Terceiro nível</a:t>
            </a:r>
          </a:p>
          <a:p>
            <a:pPr lvl="3" rtl="0"/>
            <a:r>
              <a:rPr lang="pt-BR"/>
              <a:t>Quarto nível</a:t>
            </a:r>
          </a:p>
          <a:p>
            <a:pPr lvl="4" rtl="0"/>
            <a:r>
              <a:rPr lang="pt-BR"/>
              <a:t>Quinto nível</a:t>
            </a:r>
            <a:endParaRPr lang="pt-BR" dirty="0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F8362910-87AA-4E67-992D-8D4822FD89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05538" y="2097175"/>
            <a:ext cx="5435600" cy="3995650"/>
          </a:xfrm>
        </p:spPr>
        <p:txBody>
          <a:bodyPr rtlCol="0">
            <a:noAutofit/>
          </a:bodyPr>
          <a:lstStyle/>
          <a:p>
            <a:pPr lvl="0" rtl="0"/>
            <a:r>
              <a:rPr lang="pt-BR"/>
              <a:t>Clique para editar os estilos de texto Mestres</a:t>
            </a:r>
          </a:p>
          <a:p>
            <a:pPr lvl="1" rtl="0"/>
            <a:r>
              <a:rPr lang="pt-BR"/>
              <a:t>Segundo nível</a:t>
            </a:r>
          </a:p>
          <a:p>
            <a:pPr lvl="2" rtl="0"/>
            <a:r>
              <a:rPr lang="pt-BR"/>
              <a:t>Terceiro nível</a:t>
            </a:r>
          </a:p>
          <a:p>
            <a:pPr lvl="3" rtl="0"/>
            <a:r>
              <a:rPr lang="pt-BR"/>
              <a:t>Quarto nível</a:t>
            </a:r>
          </a:p>
          <a:p>
            <a:pPr lvl="4" rtl="0"/>
            <a:r>
              <a:rPr lang="pt-BR"/>
              <a:t>Quinto nível</a:t>
            </a:r>
            <a:endParaRPr lang="pt-BR" dirty="0"/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B99A8AF-0998-4613-B1D8-C14ECBFFDF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>
            <a:noAutofit/>
          </a:bodyPr>
          <a:lstStyle/>
          <a:p>
            <a:pPr rtl="0"/>
            <a:r>
              <a:rPr lang="pt-BR"/>
              <a:t>Terça-feira, 2 de fevereiro, 20XX</a:t>
            </a: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6E44EAA-B8A9-4428-A9DF-1174DA9409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>
            <a:noAutofit/>
          </a:bodyPr>
          <a:lstStyle/>
          <a:p>
            <a:pPr rtl="0"/>
            <a:r>
              <a:rPr lang="pt-BR"/>
              <a:t>Amostra de Texto de Rodapé</a:t>
            </a:r>
          </a:p>
        </p:txBody>
      </p:sp>
      <p:sp>
        <p:nvSpPr>
          <p:cNvPr id="7" name="Espaço Reservado para o Número do Slide 6">
            <a:extLst>
              <a:ext uri="{FF2B5EF4-FFF2-40B4-BE49-F238E27FC236}">
                <a16:creationId xmlns:a16="http://schemas.microsoft.com/office/drawing/2014/main" id="{19E5C381-C899-4BF9-B584-2D78074D1C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>
            <a:noAutofit/>
          </a:bodyPr>
          <a:lstStyle/>
          <a:p>
            <a:pPr rtl="0"/>
            <a:fld id="{DBA1B0FB-D917-4C8C-928F-313BD683BF3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171650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AB81B449-7B97-41DC-B23F-65EDCBD316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>
            <a:noAutofit/>
          </a:bodyPr>
          <a:lstStyle/>
          <a:p>
            <a:pPr rtl="0"/>
            <a:r>
              <a:rPr lang="pt-BR"/>
              <a:t>Terça-feira, 2 de fevereiro, 20XX</a:t>
            </a:r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7C6B46D5-337B-4906-8412-4EEA3884F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>
            <a:noAutofit/>
          </a:bodyPr>
          <a:lstStyle/>
          <a:p>
            <a:pPr rtl="0"/>
            <a:r>
              <a:rPr lang="pt-BR"/>
              <a:t>Amostra de Texto de Rodapé</a:t>
            </a:r>
          </a:p>
        </p:txBody>
      </p:sp>
      <p:sp>
        <p:nvSpPr>
          <p:cNvPr id="4" name="Espaço Reservado para o Número do Slide 3">
            <a:extLst>
              <a:ext uri="{FF2B5EF4-FFF2-40B4-BE49-F238E27FC236}">
                <a16:creationId xmlns:a16="http://schemas.microsoft.com/office/drawing/2014/main" id="{E436F230-C9A7-407A-B923-873839C8D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>
            <a:noAutofit/>
          </a:bodyPr>
          <a:lstStyle/>
          <a:p>
            <a:pPr rtl="0"/>
            <a:fld id="{DBA1B0FB-D917-4C8C-928F-313BD683BF3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583325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upo 7">
            <a:extLst>
              <a:ext uri="{FF2B5EF4-FFF2-40B4-BE49-F238E27FC236}">
                <a16:creationId xmlns:a16="http://schemas.microsoft.com/office/drawing/2014/main" id="{778B0BE9-88B0-4883-9BA9-CD594C400EC1}"/>
              </a:ext>
            </a:extLst>
          </p:cNvPr>
          <p:cNvGrpSpPr/>
          <p:nvPr/>
        </p:nvGrpSpPr>
        <p:grpSpPr>
          <a:xfrm>
            <a:off x="4949631" y="5111861"/>
            <a:ext cx="1262947" cy="1335600"/>
            <a:chOff x="2678417" y="2427951"/>
            <a:chExt cx="1262947" cy="1335600"/>
          </a:xfrm>
        </p:grpSpPr>
        <p:sp>
          <p:nvSpPr>
            <p:cNvPr id="11" name="Forma Livre: Forma 10">
              <a:extLst>
                <a:ext uri="{FF2B5EF4-FFF2-40B4-BE49-F238E27FC236}">
                  <a16:creationId xmlns:a16="http://schemas.microsoft.com/office/drawing/2014/main" id="{C59DCBF3-7AFA-4CD1-A918-BC6DDE674E6C}"/>
                </a:ext>
              </a:extLst>
            </p:cNvPr>
            <p:cNvSpPr>
              <a:spLocks noChangeAspect="1"/>
            </p:cNvSpPr>
            <p:nvPr/>
          </p:nvSpPr>
          <p:spPr>
            <a:xfrm rot="2700000">
              <a:off x="2769891" y="2336477"/>
              <a:ext cx="1080000" cy="1262947"/>
            </a:xfrm>
            <a:custGeom>
              <a:avLst/>
              <a:gdLst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0 w 1080000"/>
                <a:gd name="connsiteY9" fmla="*/ 931034 h 1262947"/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540000 w 1080000"/>
                <a:gd name="connsiteY9" fmla="*/ 0 h 1262947"/>
                <a:gd name="connsiteX0" fmla="*/ 540000 w 1080000"/>
                <a:gd name="connsiteY0" fmla="*/ 0 h 1262947"/>
                <a:gd name="connsiteX1" fmla="*/ 1064374 w 1080000"/>
                <a:gd name="connsiteY1" fmla="*/ 931034 h 1262947"/>
                <a:gd name="connsiteX2" fmla="*/ 1069029 w 1080000"/>
                <a:gd name="connsiteY2" fmla="*/ 938533 h 1262947"/>
                <a:gd name="connsiteX3" fmla="*/ 1080000 w 1080000"/>
                <a:gd name="connsiteY3" fmla="*/ 992947 h 1262947"/>
                <a:gd name="connsiteX4" fmla="*/ 540000 w 1080000"/>
                <a:gd name="connsiteY4" fmla="*/ 1262947 h 1262947"/>
                <a:gd name="connsiteX5" fmla="*/ 0 w 1080000"/>
                <a:gd name="connsiteY5" fmla="*/ 992947 h 1262947"/>
                <a:gd name="connsiteX6" fmla="*/ 10971 w 1080000"/>
                <a:gd name="connsiteY6" fmla="*/ 938533 h 1262947"/>
                <a:gd name="connsiteX7" fmla="*/ 15626 w 1080000"/>
                <a:gd name="connsiteY7" fmla="*/ 931034 h 1262947"/>
                <a:gd name="connsiteX8" fmla="*/ 540000 w 1080000"/>
                <a:gd name="connsiteY8" fmla="*/ 0 h 1262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80000" h="1262947">
                  <a:moveTo>
                    <a:pt x="540000" y="0"/>
                  </a:moveTo>
                  <a:lnTo>
                    <a:pt x="1064374" y="931034"/>
                  </a:lnTo>
                  <a:lnTo>
                    <a:pt x="1069029" y="938533"/>
                  </a:lnTo>
                  <a:cubicBezTo>
                    <a:pt x="1076223" y="956109"/>
                    <a:pt x="1080000" y="974307"/>
                    <a:pt x="1080000" y="992947"/>
                  </a:cubicBezTo>
                  <a:cubicBezTo>
                    <a:pt x="1080000" y="1142064"/>
                    <a:pt x="838234" y="1262947"/>
                    <a:pt x="540000" y="1262947"/>
                  </a:cubicBezTo>
                  <a:cubicBezTo>
                    <a:pt x="241766" y="1262947"/>
                    <a:pt x="0" y="1142064"/>
                    <a:pt x="0" y="992947"/>
                  </a:cubicBezTo>
                  <a:cubicBezTo>
                    <a:pt x="0" y="974307"/>
                    <a:pt x="3778" y="956109"/>
                    <a:pt x="10971" y="938533"/>
                  </a:cubicBezTo>
                  <a:lnTo>
                    <a:pt x="15626" y="931034"/>
                  </a:lnTo>
                  <a:lnTo>
                    <a:pt x="540000" y="0"/>
                  </a:lnTo>
                  <a:close/>
                </a:path>
              </a:pathLst>
            </a:custGeom>
            <a:gradFill>
              <a:gsLst>
                <a:gs pos="60000">
                  <a:schemeClr val="bg2">
                    <a:lumMod val="90000"/>
                    <a:lumOff val="10000"/>
                  </a:schemeClr>
                </a:gs>
                <a:gs pos="30000">
                  <a:schemeClr val="bg2">
                    <a:lumMod val="90000"/>
                    <a:lumOff val="10000"/>
                  </a:schemeClr>
                </a:gs>
                <a:gs pos="40000">
                  <a:schemeClr val="bg2">
                    <a:lumMod val="75000"/>
                    <a:lumOff val="25000"/>
                  </a:schemeClr>
                </a:gs>
                <a:gs pos="100000">
                  <a:schemeClr val="bg2"/>
                </a:gs>
              </a:gsLst>
              <a:lin ang="600000" scaled="0"/>
            </a:gradFill>
            <a:ln>
              <a:noFill/>
            </a:ln>
            <a:effectLst>
              <a:innerShdw blurRad="254000" dist="101600" dir="2700000">
                <a:schemeClr val="accent1">
                  <a:lumMod val="60000"/>
                  <a:lumOff val="40000"/>
                  <a:alpha val="4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pt-BR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06964A02-96E1-4654-9187-DDDE7409F75B}"/>
                </a:ext>
              </a:extLst>
            </p:cNvPr>
            <p:cNvSpPr/>
            <p:nvPr/>
          </p:nvSpPr>
          <p:spPr>
            <a:xfrm rot="8100000">
              <a:off x="2784291" y="2683551"/>
              <a:ext cx="540000" cy="1080000"/>
            </a:xfrm>
            <a:prstGeom prst="ellipse">
              <a:avLst/>
            </a:prstGeom>
            <a:gradFill>
              <a:gsLst>
                <a:gs pos="100000">
                  <a:schemeClr val="bg2">
                    <a:lumMod val="90000"/>
                    <a:lumOff val="10000"/>
                  </a:schemeClr>
                </a:gs>
                <a:gs pos="50000">
                  <a:schemeClr val="bg2">
                    <a:lumMod val="95000"/>
                    <a:lumOff val="5000"/>
                  </a:schemeClr>
                </a:gs>
              </a:gsLst>
              <a:lin ang="5400000" scaled="0"/>
            </a:gradFill>
            <a:ln>
              <a:noFill/>
            </a:ln>
            <a:effectLst>
              <a:innerShdw blurRad="12700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pt-BR"/>
            </a:p>
          </p:txBody>
        </p:sp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BF3FF76C-A012-4CDA-8AE7-E941395571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549275"/>
            <a:ext cx="11090275" cy="984885"/>
          </a:xfrm>
        </p:spPr>
        <p:txBody>
          <a:bodyPr rtlCol="0" anchor="t">
            <a:noAutofit/>
          </a:bodyPr>
          <a:lstStyle>
            <a:lvl1pPr>
              <a:lnSpc>
                <a:spcPct val="100000"/>
              </a:lnSpc>
              <a:defRPr sz="3200"/>
            </a:lvl1pPr>
          </a:lstStyle>
          <a:p>
            <a:pPr rtl="0"/>
            <a:r>
              <a:rPr lang="pt-BR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11A4C80-DC38-4641-924F-90D6078CF5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95775" y="1750060"/>
            <a:ext cx="7345362" cy="4342765"/>
          </a:xfrm>
        </p:spPr>
        <p:txBody>
          <a:bodyPr rtlCol="0"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pt-BR"/>
              <a:t>Clique para editar os estilos de texto Mestres</a:t>
            </a:r>
          </a:p>
          <a:p>
            <a:pPr lvl="1" rtl="0"/>
            <a:r>
              <a:rPr lang="pt-BR"/>
              <a:t>Segundo nível</a:t>
            </a:r>
          </a:p>
          <a:p>
            <a:pPr lvl="2" rtl="0"/>
            <a:r>
              <a:rPr lang="pt-BR"/>
              <a:t>Terceiro nível</a:t>
            </a:r>
          </a:p>
          <a:p>
            <a:pPr lvl="3" rtl="0"/>
            <a:r>
              <a:rPr lang="pt-BR"/>
              <a:t>Quarto nível</a:t>
            </a:r>
          </a:p>
          <a:p>
            <a:pPr lvl="4" rtl="0"/>
            <a:r>
              <a:rPr lang="pt-BR"/>
              <a:t>Quinto nível</a:t>
            </a:r>
            <a:endParaRPr lang="pt-BR" dirty="0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82C42771-D3A7-4072-85DC-B7C5E530E8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50863" y="1750060"/>
            <a:ext cx="3565525" cy="4342765"/>
          </a:xfrm>
        </p:spPr>
        <p:txBody>
          <a:bodyPr rtlCol="0"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EBD47AB1-6EB5-4E2C-B4A7-42DC643E9F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>
            <a:noAutofit/>
          </a:bodyPr>
          <a:lstStyle/>
          <a:p>
            <a:pPr rtl="0"/>
            <a:r>
              <a:rPr lang="pt-BR"/>
              <a:t>Terça-feira, 2 de fevereiro, 20XX</a:t>
            </a: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BA9D15F-B6ED-46E1-9840-0B625880EE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>
            <a:noAutofit/>
          </a:bodyPr>
          <a:lstStyle/>
          <a:p>
            <a:pPr rtl="0"/>
            <a:r>
              <a:rPr lang="pt-BR"/>
              <a:t>Amostra de Texto de Rodapé</a:t>
            </a:r>
          </a:p>
        </p:txBody>
      </p:sp>
      <p:sp>
        <p:nvSpPr>
          <p:cNvPr id="7" name="Espaço Reservado para o Número do Slide 6">
            <a:extLst>
              <a:ext uri="{FF2B5EF4-FFF2-40B4-BE49-F238E27FC236}">
                <a16:creationId xmlns:a16="http://schemas.microsoft.com/office/drawing/2014/main" id="{CDAEB023-7A5E-4087-B75E-A38A80EE5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>
            <a:noAutofit/>
          </a:bodyPr>
          <a:lstStyle/>
          <a:p>
            <a:pPr rtl="0"/>
            <a:fld id="{DBA1B0FB-D917-4C8C-928F-313BD683BF3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835628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A8028302-E866-455D-8898-5362302754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550800"/>
            <a:ext cx="11090275" cy="1333057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 lvl="0" rtl="0">
              <a:lnSpc>
                <a:spcPct val="100000"/>
              </a:lnSpc>
            </a:pPr>
            <a:r>
              <a:rPr lang="pt-BR"/>
              <a:t>Clique para editar o estilo de título Mestre</a:t>
            </a:r>
            <a:endParaRPr lang="pt-BR" dirty="0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C94E72B-F0CF-4BC4-B509-A1C4508BE4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0863" y="2113862"/>
            <a:ext cx="11091600" cy="3978963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lvl="0" rtl="0"/>
            <a:r>
              <a:rPr lang="pt-BR"/>
              <a:t>Clique para editar o texto Mestre</a:t>
            </a:r>
          </a:p>
          <a:p>
            <a:pPr lvl="1" rtl="0"/>
            <a:r>
              <a:rPr lang="pt-BR"/>
              <a:t>Segundo nível</a:t>
            </a:r>
          </a:p>
          <a:p>
            <a:pPr lvl="2" rtl="0"/>
            <a:r>
              <a:rPr lang="pt-BR"/>
              <a:t>Terceiro nível</a:t>
            </a:r>
          </a:p>
          <a:p>
            <a:pPr lvl="3" rtl="0"/>
            <a:r>
              <a:rPr lang="pt-BR"/>
              <a:t>Quarto nível</a:t>
            </a:r>
          </a:p>
          <a:p>
            <a:pPr lvl="4" rtl="0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4ACE49D-C22F-4540-AC09-E421D2A2EDB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50863" y="6507212"/>
            <a:ext cx="2628900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>
                    <a:lumMod val="65000"/>
                    <a:alpha val="80000"/>
                  </a:schemeClr>
                </a:solidFill>
              </a:defRPr>
            </a:lvl1pPr>
          </a:lstStyle>
          <a:p>
            <a:pPr rtl="0"/>
            <a:r>
              <a:rPr lang="pt-BR"/>
              <a:t>Terça-feira, 2 de fevereiro, 20XX</a:t>
            </a:r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CD5C3BE-317E-49E8-82B5-C8A7EC9C8A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59150" y="6507212"/>
            <a:ext cx="6379210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>
                    <a:lumMod val="65000"/>
                    <a:alpha val="80000"/>
                  </a:schemeClr>
                </a:solidFill>
              </a:defRPr>
            </a:lvl1pPr>
          </a:lstStyle>
          <a:p>
            <a:pPr rtl="0"/>
            <a:r>
              <a:rPr lang="pt-BR"/>
              <a:t>Amostra de Texto de Rodapé</a:t>
            </a:r>
            <a:endParaRPr lang="pt-BR" dirty="0"/>
          </a:p>
        </p:txBody>
      </p:sp>
      <p:sp>
        <p:nvSpPr>
          <p:cNvPr id="6" name="Espaço Reservado para o Número do Slide 5">
            <a:extLst>
              <a:ext uri="{FF2B5EF4-FFF2-40B4-BE49-F238E27FC236}">
                <a16:creationId xmlns:a16="http://schemas.microsoft.com/office/drawing/2014/main" id="{45574E12-6C16-431F-B2CE-E4B15916BA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948863" y="6507212"/>
            <a:ext cx="1692274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>
                    <a:lumMod val="65000"/>
                    <a:alpha val="80000"/>
                  </a:schemeClr>
                </a:solidFill>
              </a:defRPr>
            </a:lvl1pPr>
          </a:lstStyle>
          <a:p>
            <a:pPr rtl="0"/>
            <a:fld id="{DBA1B0FB-D917-4C8C-928F-313BD683BF39}" type="slidenum">
              <a:rPr lang="pt-BR" smtClean="0"/>
              <a:pPr rtl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2125571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33" r:id="rId3"/>
    <p:sldLayoutId id="2147483687" r:id="rId4"/>
    <p:sldLayoutId id="2147483734" r:id="rId5"/>
    <p:sldLayoutId id="2147483686" r:id="rId6"/>
    <p:sldLayoutId id="2147483696" r:id="rId7"/>
    <p:sldLayoutId id="2147483707" r:id="rId8"/>
    <p:sldLayoutId id="2147483689" r:id="rId9"/>
    <p:sldLayoutId id="2147483697" r:id="rId10"/>
    <p:sldLayoutId id="2147483731" r:id="rId11"/>
    <p:sldLayoutId id="2147483693" r:id="rId12"/>
    <p:sldLayoutId id="2147483685" r:id="rId13"/>
    <p:sldLayoutId id="2147483688" r:id="rId14"/>
    <p:sldLayoutId id="2147483691" r:id="rId15"/>
    <p:sldLayoutId id="2147483692" r:id="rId16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pt-BR" sz="4800" kern="1200" dirty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spcAft>
          <a:spcPts val="800"/>
        </a:spcAft>
        <a:buFont typeface="Arial" panose="020B0604020202020204" pitchFamily="34" charset="0"/>
        <a:buChar char="•"/>
        <a:defRPr sz="2000" kern="120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800"/>
        </a:spcAft>
        <a:buFont typeface="Arial" panose="020B0604020202020204" pitchFamily="34" charset="0"/>
        <a:buChar char="•"/>
        <a:defRPr sz="1400" kern="120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800"/>
        </a:spcAft>
        <a:buFont typeface="Arial" panose="020B0604020202020204" pitchFamily="34" charset="0"/>
        <a:buChar char="•"/>
        <a:defRPr sz="1400" kern="120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800"/>
        </a:spcAft>
        <a:buFont typeface="Arial" panose="020B0604020202020204" pitchFamily="34" charset="0"/>
        <a:buChar char="•"/>
        <a:defRPr sz="1400" kern="120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800"/>
        </a:spcAft>
        <a:buFont typeface="Arial" panose="020B0604020202020204" pitchFamily="34" charset="0"/>
        <a:buChar char="•"/>
        <a:defRPr sz="1400" kern="120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2" pos="3840">
          <p15:clr>
            <a:srgbClr val="F26B43"/>
          </p15:clr>
        </p15:guide>
        <p15:guide id="33" orient="horz" pos="2160">
          <p15:clr>
            <a:srgbClr val="F26B43"/>
          </p15:clr>
        </p15:guide>
        <p15:guide id="34" pos="347">
          <p15:clr>
            <a:srgbClr val="F26B43"/>
          </p15:clr>
        </p15:guide>
        <p15:guide id="35" pos="7333">
          <p15:clr>
            <a:srgbClr val="F26B43"/>
          </p15:clr>
        </p15:guide>
        <p15:guide id="36" orient="horz" pos="346">
          <p15:clr>
            <a:srgbClr val="F26B43"/>
          </p15:clr>
        </p15:guide>
        <p15:guide id="37" orient="horz" pos="3974">
          <p15:clr>
            <a:srgbClr val="F26B43"/>
          </p15:clr>
        </p15:guide>
        <p15:guide id="38" pos="824">
          <p15:clr>
            <a:srgbClr val="A4A3A4"/>
          </p15:clr>
        </p15:guide>
        <p15:guide id="39" pos="937">
          <p15:clr>
            <a:srgbClr val="A4A3A4"/>
          </p15:clr>
        </p15:guide>
        <p15:guide id="40" pos="1413">
          <p15:clr>
            <a:srgbClr val="A4A3A4"/>
          </p15:clr>
        </p15:guide>
        <p15:guide id="41" pos="1527">
          <p15:clr>
            <a:srgbClr val="A4A3A4"/>
          </p15:clr>
        </p15:guide>
        <p15:guide id="42" pos="2003">
          <p15:clr>
            <a:srgbClr val="A4A3A4"/>
          </p15:clr>
        </p15:guide>
        <p15:guide id="43" pos="2116">
          <p15:clr>
            <a:srgbClr val="A4A3A4"/>
          </p15:clr>
        </p15:guide>
        <p15:guide id="44" pos="2593">
          <p15:clr>
            <a:srgbClr val="A4A3A4"/>
          </p15:clr>
        </p15:guide>
        <p15:guide id="45" pos="2706">
          <p15:clr>
            <a:srgbClr val="A4A3A4"/>
          </p15:clr>
        </p15:guide>
        <p15:guide id="46" pos="3182">
          <p15:clr>
            <a:srgbClr val="A4A3A4"/>
          </p15:clr>
        </p15:guide>
        <p15:guide id="47" pos="3318">
          <p15:clr>
            <a:srgbClr val="A4A3A4"/>
          </p15:clr>
        </p15:guide>
        <p15:guide id="48" pos="3772">
          <p15:clr>
            <a:srgbClr val="A4A3A4"/>
          </p15:clr>
        </p15:guide>
        <p15:guide id="49" pos="3908">
          <p15:clr>
            <a:srgbClr val="A4A3A4"/>
          </p15:clr>
        </p15:guide>
        <p15:guide id="50" pos="4362">
          <p15:clr>
            <a:srgbClr val="A4A3A4"/>
          </p15:clr>
        </p15:guide>
        <p15:guide id="51" pos="4498">
          <p15:clr>
            <a:srgbClr val="A4A3A4"/>
          </p15:clr>
        </p15:guide>
        <p15:guide id="52" pos="4951">
          <p15:clr>
            <a:srgbClr val="A4A3A4"/>
          </p15:clr>
        </p15:guide>
        <p15:guide id="53" pos="5087">
          <p15:clr>
            <a:srgbClr val="A4A3A4"/>
          </p15:clr>
        </p15:guide>
        <p15:guide id="54" pos="5541">
          <p15:clr>
            <a:srgbClr val="A4A3A4"/>
          </p15:clr>
        </p15:guide>
        <p15:guide id="55" pos="5677">
          <p15:clr>
            <a:srgbClr val="A4A3A4"/>
          </p15:clr>
        </p15:guide>
        <p15:guide id="56" pos="6153">
          <p15:clr>
            <a:srgbClr val="A4A3A4"/>
          </p15:clr>
        </p15:guide>
        <p15:guide id="57" pos="6267">
          <p15:clr>
            <a:srgbClr val="A4A3A4"/>
          </p15:clr>
        </p15:guide>
        <p15:guide id="58" pos="6743">
          <p15:clr>
            <a:srgbClr val="A4A3A4"/>
          </p15:clr>
        </p15:guide>
        <p15:guide id="59" pos="6856">
          <p15:clr>
            <a:srgbClr val="A4A3A4"/>
          </p15:clr>
        </p15:guide>
        <p15:guide id="60" orient="horz" pos="3838">
          <p15:clr>
            <a:srgbClr val="A4A3A4"/>
          </p15:clr>
        </p15:guide>
        <p15:guide id="61" orient="horz" pos="2092">
          <p15:clr>
            <a:srgbClr val="A4A3A4"/>
          </p15:clr>
        </p15:guide>
        <p15:guide id="62" orient="horz" pos="2228">
          <p15:clr>
            <a:srgbClr val="A4A3A4"/>
          </p15:clr>
        </p15:guide>
        <p15:guide id="63" orient="horz" pos="845">
          <p15:clr>
            <a:srgbClr val="A4A3A4"/>
          </p15:clr>
        </p15:guide>
        <p15:guide id="64" orient="horz" pos="958">
          <p15:clr>
            <a:srgbClr val="A4A3A4"/>
          </p15:clr>
        </p15:guide>
        <p15:guide id="65" orient="horz" pos="1480">
          <p15:clr>
            <a:srgbClr val="A4A3A4"/>
          </p15:clr>
        </p15:guide>
        <p15:guide id="66" orient="horz" pos="1593">
          <p15:clr>
            <a:srgbClr val="A4A3A4"/>
          </p15:clr>
        </p15:guide>
        <p15:guide id="67" orient="horz" pos="2727">
          <p15:clr>
            <a:srgbClr val="A4A3A4"/>
          </p15:clr>
        </p15:guide>
        <p15:guide id="68" orient="horz" pos="2840">
          <p15:clr>
            <a:srgbClr val="A4A3A4"/>
          </p15:clr>
        </p15:guide>
        <p15:guide id="69" orient="horz" pos="3339">
          <p15:clr>
            <a:srgbClr val="A4A3A4"/>
          </p15:clr>
        </p15:guide>
        <p15:guide id="70" orient="horz" pos="3475">
          <p15:clr>
            <a:srgbClr val="A4A3A4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 /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11.xml" /><Relationship Id="rId4" Type="http://schemas.openxmlformats.org/officeDocument/2006/relationships/image" Target="../media/image2.png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 /><Relationship Id="rId2" Type="http://schemas.openxmlformats.org/officeDocument/2006/relationships/notesSlide" Target="../notesSlides/notesSlide2.xml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2.png" /><Relationship Id="rId5" Type="http://schemas.openxmlformats.org/officeDocument/2006/relationships/image" Target="../media/image5.jpeg" /><Relationship Id="rId4" Type="http://schemas.openxmlformats.org/officeDocument/2006/relationships/image" Target="../media/image4.jpeg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 /><Relationship Id="rId7" Type="http://schemas.openxmlformats.org/officeDocument/2006/relationships/image" Target="../media/image2.png" /><Relationship Id="rId2" Type="http://schemas.openxmlformats.org/officeDocument/2006/relationships/notesSlide" Target="../notesSlides/notesSlide3.xml" /><Relationship Id="rId1" Type="http://schemas.openxmlformats.org/officeDocument/2006/relationships/slideLayout" Target="../slideLayouts/slideLayout3.xml" /><Relationship Id="rId6" Type="http://schemas.openxmlformats.org/officeDocument/2006/relationships/image" Target="../media/image9.jpeg" /><Relationship Id="rId5" Type="http://schemas.openxmlformats.org/officeDocument/2006/relationships/image" Target="../media/image8.jpeg" /><Relationship Id="rId4" Type="http://schemas.openxmlformats.org/officeDocument/2006/relationships/image" Target="../media/image7.jpeg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 /><Relationship Id="rId2" Type="http://schemas.openxmlformats.org/officeDocument/2006/relationships/notesSlide" Target="../notesSlides/notesSlide4.xml" /><Relationship Id="rId1" Type="http://schemas.openxmlformats.org/officeDocument/2006/relationships/slideLayout" Target="../slideLayouts/slideLayout4.xml" /><Relationship Id="rId4" Type="http://schemas.openxmlformats.org/officeDocument/2006/relationships/image" Target="../media/image2.png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image" Target="../media/image11.png" /><Relationship Id="rId1" Type="http://schemas.openxmlformats.org/officeDocument/2006/relationships/slideLayout" Target="../slideLayouts/slideLayout3.xml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image" Target="../media/image12.jpeg" /><Relationship Id="rId1" Type="http://schemas.openxmlformats.org/officeDocument/2006/relationships/slideLayout" Target="../slideLayouts/slideLayout3.xml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 /><Relationship Id="rId2" Type="http://schemas.openxmlformats.org/officeDocument/2006/relationships/notesSlide" Target="../notesSlides/notesSlide5.xml" /><Relationship Id="rId1" Type="http://schemas.openxmlformats.org/officeDocument/2006/relationships/slideLayout" Target="../slideLayouts/slideLayout4.xml" /><Relationship Id="rId4" Type="http://schemas.openxmlformats.org/officeDocument/2006/relationships/image" Target="../media/image2.png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image" Target="../media/image13.png" /><Relationship Id="rId1" Type="http://schemas.openxmlformats.org/officeDocument/2006/relationships/slideLayout" Target="../slideLayouts/slideLayout3.xml" 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 /><Relationship Id="rId2" Type="http://schemas.openxmlformats.org/officeDocument/2006/relationships/notesSlide" Target="../notesSlides/notesSlide6.xml" /><Relationship Id="rId1" Type="http://schemas.openxmlformats.org/officeDocument/2006/relationships/slideLayout" Target="../slideLayouts/slideLayout4.xml" /><Relationship Id="rId4" Type="http://schemas.openxmlformats.org/officeDocument/2006/relationships/image" Target="../media/image2.png" 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s://santosbancarios.com.br/artigo/campanha-nacional-de-vacinacao-contra-a-gripe-comeca-hoje" TargetMode="External" /><Relationship Id="rId3" Type="http://schemas.openxmlformats.org/officeDocument/2006/relationships/image" Target="../media/image14.jpg" /><Relationship Id="rId7" Type="http://schemas.openxmlformats.org/officeDocument/2006/relationships/image" Target="../media/image16.png" /><Relationship Id="rId2" Type="http://schemas.openxmlformats.org/officeDocument/2006/relationships/notesSlide" Target="../notesSlides/notesSlide7.xml" /><Relationship Id="rId1" Type="http://schemas.openxmlformats.org/officeDocument/2006/relationships/slideLayout" Target="../slideLayouts/slideLayout8.xml" /><Relationship Id="rId6" Type="http://schemas.openxmlformats.org/officeDocument/2006/relationships/hyperlink" Target="http://imagens.usp.br/?attachment_id=20266" TargetMode="External" /><Relationship Id="rId11" Type="http://schemas.openxmlformats.org/officeDocument/2006/relationships/image" Target="../media/image2.png" /><Relationship Id="rId5" Type="http://schemas.openxmlformats.org/officeDocument/2006/relationships/image" Target="../media/image15.jpg" /><Relationship Id="rId10" Type="http://schemas.openxmlformats.org/officeDocument/2006/relationships/hyperlink" Target="https://www.jornalcontabil.com.br/sus-repasse-precisa-de-aprimoramento/" TargetMode="External" /><Relationship Id="rId4" Type="http://schemas.openxmlformats.org/officeDocument/2006/relationships/hyperlink" Target="https://sincomerciarios.blogspot.com/2011/05/inss-estuda-proibir-acumulo-de.html" TargetMode="External" /><Relationship Id="rId9" Type="http://schemas.openxmlformats.org/officeDocument/2006/relationships/image" Target="../media/image17.jpg" 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 /><Relationship Id="rId2" Type="http://schemas.openxmlformats.org/officeDocument/2006/relationships/notesSlide" Target="../notesSlides/notesSlide8.xml" /><Relationship Id="rId1" Type="http://schemas.openxmlformats.org/officeDocument/2006/relationships/slideLayout" Target="../slideLayouts/slideLayout4.xml" /><Relationship Id="rId4" Type="http://schemas.openxmlformats.org/officeDocument/2006/relationships/image" Target="../media/image2.png" 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 /><Relationship Id="rId2" Type="http://schemas.openxmlformats.org/officeDocument/2006/relationships/image" Target="../media/image18.png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2.png" 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 /><Relationship Id="rId2" Type="http://schemas.openxmlformats.org/officeDocument/2006/relationships/notesSlide" Target="../notesSlides/notesSlide9.xml" /><Relationship Id="rId1" Type="http://schemas.openxmlformats.org/officeDocument/2006/relationships/slideLayout" Target="../slideLayouts/slideLayout4.xml" /><Relationship Id="rId4" Type="http://schemas.openxmlformats.org/officeDocument/2006/relationships/image" Target="../media/image2.png" 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image" Target="../media/image20.png" /><Relationship Id="rId1" Type="http://schemas.openxmlformats.org/officeDocument/2006/relationships/slideLayout" Target="../slideLayouts/slideLayout16.xml" 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 /><Relationship Id="rId2" Type="http://schemas.openxmlformats.org/officeDocument/2006/relationships/notesSlide" Target="../notesSlides/notesSlide10.xml" /><Relationship Id="rId1" Type="http://schemas.openxmlformats.org/officeDocument/2006/relationships/slideLayout" Target="../slideLayouts/slideLayout4.xml" /><Relationship Id="rId4" Type="http://schemas.openxmlformats.org/officeDocument/2006/relationships/image" Target="../media/image2.png" 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 /><Relationship Id="rId1" Type="http://schemas.openxmlformats.org/officeDocument/2006/relationships/slideLayout" Target="../slideLayouts/slideLayout4.xml" 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9.xml" 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image" Target="../media/image22.jpeg" /><Relationship Id="rId1" Type="http://schemas.openxmlformats.org/officeDocument/2006/relationships/slideLayout" Target="../slideLayouts/slideLayout7.xml" 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 /><Relationship Id="rId2" Type="http://schemas.openxmlformats.org/officeDocument/2006/relationships/image" Target="../media/image23.jpeg" /><Relationship Id="rId1" Type="http://schemas.openxmlformats.org/officeDocument/2006/relationships/slideLayout" Target="../slideLayouts/slideLayout12.xml" /><Relationship Id="rId4" Type="http://schemas.openxmlformats.org/officeDocument/2006/relationships/image" Target="../media/image2.pn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6E938C-9D94-4B05-979A-D39FFC4572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4508500"/>
            <a:ext cx="4500562" cy="1562959"/>
          </a:xfrm>
        </p:spPr>
        <p:txBody>
          <a:bodyPr wrap="square" rtlCol="0" anchor="t" anchorCtr="0">
            <a:normAutofit/>
          </a:bodyPr>
          <a:lstStyle/>
          <a:p>
            <a:pPr rtl="0"/>
            <a:r>
              <a:rPr lang="pt-BR" sz="3700" dirty="0"/>
              <a:t>A </a:t>
            </a:r>
            <a:r>
              <a:rPr lang="pt-BR" sz="3700" dirty="0" err="1"/>
              <a:t>intergeracionalidade</a:t>
            </a:r>
            <a:r>
              <a:rPr lang="pt-BR" sz="3700" dirty="0"/>
              <a:t> na saúde pública</a:t>
            </a:r>
          </a:p>
        </p:txBody>
      </p:sp>
      <p:pic>
        <p:nvPicPr>
          <p:cNvPr id="14" name="Espaço Reservado para Imagem 13" descr="Plano de fundo digital de pontos de dados">
            <a:extLst>
              <a:ext uri="{FF2B5EF4-FFF2-40B4-BE49-F238E27FC236}">
                <a16:creationId xmlns:a16="http://schemas.microsoft.com/office/drawing/2014/main" id="{9A8AD548-922D-4E1D-B19C-5F6E808B816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62" b="60569"/>
          <a:stretch/>
        </p:blipFill>
        <p:spPr>
          <a:xfrm>
            <a:off x="20" y="10"/>
            <a:ext cx="12191980" cy="3776462"/>
          </a:xfrm>
          <a:noFill/>
        </p:spPr>
      </p:pic>
      <p:sp>
        <p:nvSpPr>
          <p:cNvPr id="3" name="Subtítulo 2">
            <a:extLst>
              <a:ext uri="{FF2B5EF4-FFF2-40B4-BE49-F238E27FC236}">
                <a16:creationId xmlns:a16="http://schemas.microsoft.com/office/drawing/2014/main" id="{D9A11267-FC52-4990-8D98-010AFABA5544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5262411" y="3912242"/>
            <a:ext cx="6221412" cy="2594969"/>
          </a:xfrm>
        </p:spPr>
        <p:txBody>
          <a:bodyPr wrap="square" rtlCol="0">
            <a:normAutofit fontScale="92500" lnSpcReduction="10000"/>
          </a:bodyPr>
          <a:lstStyle/>
          <a:p>
            <a:pPr rtl="0"/>
            <a:r>
              <a:rPr lang="pt-BR" sz="1600" dirty="0"/>
              <a:t>Fabiana Santos Fonseca</a:t>
            </a:r>
          </a:p>
          <a:p>
            <a:pPr rtl="0"/>
            <a:r>
              <a:rPr lang="pt-BR" sz="1600" dirty="0"/>
              <a:t>Ana Elisa Sena Klein da Rosa</a:t>
            </a:r>
          </a:p>
          <a:p>
            <a:pPr rtl="0"/>
            <a:r>
              <a:rPr lang="pt-BR" sz="1600" dirty="0"/>
              <a:t>Paulo Celso </a:t>
            </a:r>
            <a:r>
              <a:rPr lang="pt-BR" sz="1600" dirty="0" err="1"/>
              <a:t>Pardi</a:t>
            </a:r>
            <a:r>
              <a:rPr lang="pt-BR" sz="1600" dirty="0"/>
              <a:t> </a:t>
            </a:r>
          </a:p>
          <a:p>
            <a:pPr rtl="0"/>
            <a:r>
              <a:rPr lang="pt-BR" sz="1600" dirty="0"/>
              <a:t>Rodolfo Pessoa de Melo </a:t>
            </a:r>
            <a:r>
              <a:rPr lang="pt-BR" sz="1600" dirty="0" err="1"/>
              <a:t>Hermida</a:t>
            </a:r>
            <a:endParaRPr lang="pt-BR" sz="1600" dirty="0"/>
          </a:p>
          <a:p>
            <a:pPr rtl="0"/>
            <a:r>
              <a:rPr lang="pt-BR" sz="1600" dirty="0"/>
              <a:t>Tiago Estevam de Almeida </a:t>
            </a:r>
          </a:p>
          <a:p>
            <a:pPr rtl="0"/>
            <a:r>
              <a:rPr lang="pt-BR" sz="1600" dirty="0"/>
              <a:t>José Carlos </a:t>
            </a:r>
            <a:r>
              <a:rPr lang="pt-BR" sz="1600" dirty="0" err="1"/>
              <a:t>Riechelmann</a:t>
            </a:r>
            <a:endParaRPr lang="pt-BR" sz="1600" dirty="0"/>
          </a:p>
        </p:txBody>
      </p:sp>
      <p:sp>
        <p:nvSpPr>
          <p:cNvPr id="23" name="Slide Number Placeholder 6">
            <a:extLst>
              <a:ext uri="{FF2B5EF4-FFF2-40B4-BE49-F238E27FC236}">
                <a16:creationId xmlns:a16="http://schemas.microsoft.com/office/drawing/2014/main" id="{B4ABD57A-2451-CC00-00EF-2DFA55B954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48863" y="6507212"/>
            <a:ext cx="1692274" cy="153888"/>
          </a:xfrm>
        </p:spPr>
        <p:txBody>
          <a:bodyPr/>
          <a:lstStyle/>
          <a:p>
            <a:pPr rtl="0">
              <a:spcAft>
                <a:spcPts val="600"/>
              </a:spcAft>
            </a:pPr>
            <a:fld id="{DBA1B0FB-D917-4C8C-928F-313BD683BF39}" type="slidenum">
              <a:rPr lang="pt-BR" smtClean="0"/>
              <a:pPr rtl="0">
                <a:spcAft>
                  <a:spcPts val="600"/>
                </a:spcAft>
              </a:pPr>
              <a:t>1</a:t>
            </a:fld>
            <a:endParaRPr lang="pt-BR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13B9FB6F-F232-B956-060D-D10074DF1C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75761" y="6467172"/>
            <a:ext cx="1916239" cy="387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8142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046426E-F6F6-4A7C-9181-8C30909962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4" y="549275"/>
            <a:ext cx="3565524" cy="1997855"/>
          </a:xfrm>
        </p:spPr>
        <p:txBody>
          <a:bodyPr rtlCol="0"/>
          <a:lstStyle/>
          <a:p>
            <a:pPr rtl="0"/>
            <a:r>
              <a:rPr lang="pt-BR" dirty="0"/>
              <a:t>Agenda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3B60D6F-4D0F-4D33-B2A7-159C8583FF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0863" y="2677306"/>
            <a:ext cx="3565525" cy="3415519"/>
          </a:xfrm>
        </p:spPr>
        <p:txBody>
          <a:bodyPr rtlCol="0"/>
          <a:lstStyle/>
          <a:p>
            <a:pPr rtl="0"/>
            <a:r>
              <a:rPr lang="pt-BR" dirty="0"/>
              <a:t>Tópico Um</a:t>
            </a:r>
          </a:p>
          <a:p>
            <a:pPr rtl="0"/>
            <a:r>
              <a:rPr lang="pt-BR" dirty="0"/>
              <a:t>Tópico Dois</a:t>
            </a:r>
          </a:p>
          <a:p>
            <a:pPr rtl="0"/>
            <a:r>
              <a:rPr lang="pt-BR" dirty="0"/>
              <a:t>Tópico Três</a:t>
            </a:r>
          </a:p>
          <a:p>
            <a:pPr rtl="0"/>
            <a:r>
              <a:rPr lang="pt-BR" dirty="0"/>
              <a:t>Tópico quatro</a:t>
            </a:r>
          </a:p>
          <a:p>
            <a:pPr rtl="0"/>
            <a:r>
              <a:rPr lang="pt-BR" dirty="0"/>
              <a:t>Tópico cinco</a:t>
            </a:r>
          </a:p>
          <a:p>
            <a:pPr rtl="0"/>
            <a:r>
              <a:rPr lang="pt-BR" dirty="0"/>
              <a:t>Tópico seis</a:t>
            </a:r>
          </a:p>
          <a:p>
            <a:pPr rtl="0"/>
            <a:endParaRPr lang="pt-BR" dirty="0"/>
          </a:p>
        </p:txBody>
      </p:sp>
      <p:pic>
        <p:nvPicPr>
          <p:cNvPr id="8" name="Espaço Reservado para Imagem 7" descr="Dados digitais">
            <a:extLst>
              <a:ext uri="{FF2B5EF4-FFF2-40B4-BE49-F238E27FC236}">
                <a16:creationId xmlns:a16="http://schemas.microsoft.com/office/drawing/2014/main" id="{06D2324F-3B7B-45EF-9584-C8EADD2C8C0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08928" y="1596771"/>
            <a:ext cx="3448558" cy="3448558"/>
          </a:xfrm>
        </p:spPr>
      </p:pic>
      <p:pic>
        <p:nvPicPr>
          <p:cNvPr id="10" name="Espaço Reservado para Imagem 9" descr="Pontos de dados ">
            <a:extLst>
              <a:ext uri="{FF2B5EF4-FFF2-40B4-BE49-F238E27FC236}">
                <a16:creationId xmlns:a16="http://schemas.microsoft.com/office/drawing/2014/main" id="{71F862F9-0E8A-4DB9-8083-1C3AA6E5D77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918575" y="596392"/>
            <a:ext cx="2263776" cy="2263776"/>
          </a:xfrm>
        </p:spPr>
      </p:pic>
      <p:pic>
        <p:nvPicPr>
          <p:cNvPr id="12" name="Espaço Reservado para Imagem 11" descr="Plano de fundo de dados">
            <a:extLst>
              <a:ext uri="{FF2B5EF4-FFF2-40B4-BE49-F238E27FC236}">
                <a16:creationId xmlns:a16="http://schemas.microsoft.com/office/drawing/2014/main" id="{A63F39B9-0715-40B5-8ECB-9B983F99C690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091612" y="3324733"/>
            <a:ext cx="2936876" cy="2936876"/>
          </a:xfrm>
        </p:spPr>
      </p:pic>
      <p:sp>
        <p:nvSpPr>
          <p:cNvPr id="15" name="Espaço Reservado para o Número do Slide 14">
            <a:extLst>
              <a:ext uri="{FF2B5EF4-FFF2-40B4-BE49-F238E27FC236}">
                <a16:creationId xmlns:a16="http://schemas.microsoft.com/office/drawing/2014/main" id="{3B199C97-F175-437D-8311-DB662925C0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48863" y="6507212"/>
            <a:ext cx="1692274" cy="153888"/>
          </a:xfrm>
        </p:spPr>
        <p:txBody>
          <a:bodyPr rtlCol="0"/>
          <a:lstStyle/>
          <a:p>
            <a:pPr rtl="0"/>
            <a:fld id="{DBA1B0FB-D917-4C8C-928F-313BD683BF39}" type="slidenum">
              <a:rPr lang="pt-BR" smtClean="0"/>
              <a:pPr/>
              <a:t>2</a:t>
            </a:fld>
            <a:endParaRPr lang="pt-BR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1A3A95C4-8915-540B-2988-984580A6EDC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75761" y="6467172"/>
            <a:ext cx="1916239" cy="387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2348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ítulo 10">
            <a:extLst>
              <a:ext uri="{FF2B5EF4-FFF2-40B4-BE49-F238E27FC236}">
                <a16:creationId xmlns:a16="http://schemas.microsoft.com/office/drawing/2014/main" id="{23418ADF-358F-4647-A511-FCFFEDA834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4507200"/>
            <a:ext cx="4500562" cy="1562959"/>
          </a:xfrm>
        </p:spPr>
        <p:txBody>
          <a:bodyPr rtlCol="0"/>
          <a:lstStyle/>
          <a:p>
            <a:pPr rtl="0"/>
            <a:r>
              <a:rPr lang="pt-BR" dirty="0"/>
              <a:t>Conceito</a:t>
            </a:r>
          </a:p>
        </p:txBody>
      </p:sp>
      <p:pic>
        <p:nvPicPr>
          <p:cNvPr id="18" name="Espaço Reservado para Imagem 17" descr="Um grupo de pessoas sentadas em uma mesa">
            <a:extLst>
              <a:ext uri="{FF2B5EF4-FFF2-40B4-BE49-F238E27FC236}">
                <a16:creationId xmlns:a16="http://schemas.microsoft.com/office/drawing/2014/main" id="{E2536017-F539-430C-A901-70AB81CA612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" b="42"/>
          <a:stretch/>
        </p:blipFill>
        <p:spPr>
          <a:xfrm>
            <a:off x="0" y="0"/>
            <a:ext cx="3054096" cy="3776472"/>
          </a:xfrm>
        </p:spPr>
      </p:pic>
      <p:pic>
        <p:nvPicPr>
          <p:cNvPr id="20" name="Espaço Reservado para Imagem 19" descr="Plano de fundo digital de pontos de dados">
            <a:extLst>
              <a:ext uri="{FF2B5EF4-FFF2-40B4-BE49-F238E27FC236}">
                <a16:creationId xmlns:a16="http://schemas.microsoft.com/office/drawing/2014/main" id="{528A7D8D-1AB5-46C4-93FA-D92C2FD51692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" b="42"/>
          <a:stretch/>
        </p:blipFill>
        <p:spPr>
          <a:xfrm>
            <a:off x="3054096" y="0"/>
            <a:ext cx="3054096" cy="3776472"/>
          </a:xfrm>
        </p:spPr>
      </p:pic>
      <p:pic>
        <p:nvPicPr>
          <p:cNvPr id="25" name="Espaço Reservado para Imagem 24" descr="Tela Gráfica Digital">
            <a:extLst>
              <a:ext uri="{FF2B5EF4-FFF2-40B4-BE49-F238E27FC236}">
                <a16:creationId xmlns:a16="http://schemas.microsoft.com/office/drawing/2014/main" id="{B7353C46-ACC1-4078-85C2-26B57B0E58B7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" b="42"/>
          <a:stretch/>
        </p:blipFill>
        <p:spPr>
          <a:xfrm>
            <a:off x="9137904" y="0"/>
            <a:ext cx="3054096" cy="3776472"/>
          </a:xfrm>
        </p:spPr>
      </p:pic>
      <p:sp>
        <p:nvSpPr>
          <p:cNvPr id="6" name="Espaço Reservado para o Número do Slide 5">
            <a:extLst>
              <a:ext uri="{FF2B5EF4-FFF2-40B4-BE49-F238E27FC236}">
                <a16:creationId xmlns:a16="http://schemas.microsoft.com/office/drawing/2014/main" id="{9ED907F8-C614-4D59-A03F-BF9CD5E357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48863" y="6507212"/>
            <a:ext cx="1692274" cy="153888"/>
          </a:xfrm>
        </p:spPr>
        <p:txBody>
          <a:bodyPr rtlCol="0"/>
          <a:lstStyle/>
          <a:p>
            <a:pPr rtl="0"/>
            <a:fld id="{DBA1B0FB-D917-4C8C-928F-313BD683BF39}" type="slidenum">
              <a:rPr lang="pt-BR" smtClean="0"/>
              <a:pPr/>
              <a:t>3</a:t>
            </a:fld>
            <a:endParaRPr lang="pt-BR"/>
          </a:p>
        </p:txBody>
      </p:sp>
      <p:pic>
        <p:nvPicPr>
          <p:cNvPr id="23" name="Espaço Reservado para Imagem 22" descr="Uma pessoa desenhando em um quadro branco">
            <a:extLst>
              <a:ext uri="{FF2B5EF4-FFF2-40B4-BE49-F238E27FC236}">
                <a16:creationId xmlns:a16="http://schemas.microsoft.com/office/drawing/2014/main" id="{2B3C4F95-A0FA-45D9-BF43-1C398F65B891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" b="42"/>
          <a:stretch/>
        </p:blipFill>
        <p:spPr>
          <a:xfrm>
            <a:off x="6083808" y="0"/>
            <a:ext cx="3054096" cy="3776472"/>
          </a:xfrm>
        </p:spPr>
      </p:pic>
      <p:sp>
        <p:nvSpPr>
          <p:cNvPr id="12" name="Espaço Reservado para Conteúdo 11">
            <a:extLst>
              <a:ext uri="{FF2B5EF4-FFF2-40B4-BE49-F238E27FC236}">
                <a16:creationId xmlns:a16="http://schemas.microsoft.com/office/drawing/2014/main" id="{E5127060-CDBF-435F-9009-A5451CCE305D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5262563" y="4508500"/>
            <a:ext cx="6221412" cy="1563688"/>
          </a:xfrm>
          <a:noFill/>
        </p:spPr>
        <p:txBody>
          <a:bodyPr rtlCol="0">
            <a:noAutofit/>
          </a:bodyPr>
          <a:lstStyle/>
          <a:p>
            <a:r>
              <a:rPr lang="pt-BR" b="1" i="1" dirty="0" err="1">
                <a:solidFill>
                  <a:srgbClr val="666666"/>
                </a:solidFill>
                <a:effectLst/>
                <a:latin typeface="Raleway" panose="020B0604020202020204" pitchFamily="2" charset="0"/>
              </a:rPr>
              <a:t>Intergeracionalidade</a:t>
            </a:r>
            <a:endParaRPr lang="pt-BR" b="1" i="1" dirty="0">
              <a:solidFill>
                <a:srgbClr val="666666"/>
              </a:solidFill>
              <a:effectLst/>
              <a:latin typeface="Raleway" panose="020B0604020202020204" pitchFamily="2" charset="0"/>
            </a:endParaRPr>
          </a:p>
          <a:p>
            <a:pPr lvl="1"/>
            <a:r>
              <a:rPr lang="pt-BR" sz="1600" b="0" i="0" dirty="0">
                <a:solidFill>
                  <a:srgbClr val="666666"/>
                </a:solidFill>
                <a:effectLst/>
                <a:latin typeface="Raleway" panose="020B0604020202020204" pitchFamily="2" charset="0"/>
              </a:rPr>
              <a:t>interações de grupos de pessoas com diferentes idades, isto é, de outras gerações</a:t>
            </a:r>
            <a:endParaRPr lang="pt-BR" sz="2400" dirty="0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49B0448D-80B6-692E-20B2-93CF6A74A57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75761" y="6467172"/>
            <a:ext cx="1916239" cy="387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88865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Forma Livre: Forma 33">
            <a:extLst>
              <a:ext uri="{FF2B5EF4-FFF2-40B4-BE49-F238E27FC236}">
                <a16:creationId xmlns:a16="http://schemas.microsoft.com/office/drawing/2014/main" id="{82184FF4-7029-4ED7-813A-192E606087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612445" y="481888"/>
            <a:ext cx="1080000" cy="1262947"/>
          </a:xfrm>
          <a:custGeom>
            <a:avLst/>
            <a:gdLst/>
            <a:ahLst/>
            <a:cxnLst/>
            <a:rect l="l" t="t" r="r" b="b"/>
            <a:pathLst>
              <a:path w="1080000" h="1262947">
                <a:moveTo>
                  <a:pt x="540000" y="0"/>
                </a:moveTo>
                <a:lnTo>
                  <a:pt x="1064374" y="931034"/>
                </a:lnTo>
                <a:lnTo>
                  <a:pt x="1069029" y="938533"/>
                </a:lnTo>
                <a:cubicBezTo>
                  <a:pt x="1076223" y="956109"/>
                  <a:pt x="1080000" y="974307"/>
                  <a:pt x="1080000" y="992947"/>
                </a:cubicBezTo>
                <a:cubicBezTo>
                  <a:pt x="1080000" y="1142064"/>
                  <a:pt x="838234" y="1262947"/>
                  <a:pt x="540000" y="1262947"/>
                </a:cubicBezTo>
                <a:cubicBezTo>
                  <a:pt x="241766" y="1262947"/>
                  <a:pt x="0" y="1142064"/>
                  <a:pt x="0" y="992947"/>
                </a:cubicBezTo>
                <a:cubicBezTo>
                  <a:pt x="0" y="974307"/>
                  <a:pt x="3778" y="956109"/>
                  <a:pt x="10971" y="938533"/>
                </a:cubicBezTo>
                <a:lnTo>
                  <a:pt x="15626" y="931034"/>
                </a:lnTo>
                <a:lnTo>
                  <a:pt x="540000" y="0"/>
                </a:lnTo>
                <a:close/>
              </a:path>
            </a:pathLst>
          </a:custGeom>
          <a:gradFill>
            <a:gsLst>
              <a:gs pos="60000">
                <a:schemeClr val="bg2">
                  <a:lumMod val="90000"/>
                  <a:lumOff val="10000"/>
                </a:schemeClr>
              </a:gs>
              <a:gs pos="30000">
                <a:schemeClr val="bg2">
                  <a:lumMod val="90000"/>
                  <a:lumOff val="10000"/>
                </a:schemeClr>
              </a:gs>
              <a:gs pos="40000">
                <a:schemeClr val="bg2">
                  <a:lumMod val="75000"/>
                  <a:lumOff val="25000"/>
                </a:schemeClr>
              </a:gs>
              <a:gs pos="100000">
                <a:schemeClr val="bg2"/>
              </a:gs>
            </a:gsLst>
            <a:lin ang="600000" scaled="0"/>
          </a:gradFill>
          <a:ln>
            <a:noFill/>
          </a:ln>
          <a:effectLst>
            <a:innerShdw blurRad="254000" dist="101600" dir="2700000">
              <a:schemeClr val="accent1">
                <a:lumMod val="60000"/>
                <a:lumOff val="40000"/>
                <a:alpha val="4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pt-BR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AAA7AB09-557C-41AD-9113-FF9F68FA10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8100000">
            <a:off x="626845" y="828962"/>
            <a:ext cx="540000" cy="1080000"/>
          </a:xfrm>
          <a:prstGeom prst="ellipse">
            <a:avLst/>
          </a:prstGeom>
          <a:gradFill>
            <a:gsLst>
              <a:gs pos="100000">
                <a:schemeClr val="bg2">
                  <a:lumMod val="90000"/>
                  <a:lumOff val="10000"/>
                </a:schemeClr>
              </a:gs>
              <a:gs pos="50000">
                <a:schemeClr val="bg2">
                  <a:lumMod val="95000"/>
                  <a:lumOff val="5000"/>
                </a:schemeClr>
              </a:gs>
            </a:gsLst>
            <a:lin ang="5400000" scaled="0"/>
          </a:gradFill>
          <a:ln>
            <a:noFill/>
          </a:ln>
          <a:effectLst>
            <a:innerShdw blurRad="1270000" dist="2540000">
              <a:schemeClr val="accent1">
                <a:lumMod val="60000"/>
                <a:lumOff val="40000"/>
                <a:alpha val="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pt-BR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EF99ECAA-1F11-4937-BBA6-51935AB44C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800802" y="2472855"/>
            <a:ext cx="360000" cy="36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127000" dist="63500" dir="2700000">
              <a:schemeClr val="accent1">
                <a:lumMod val="60000"/>
                <a:lumOff val="40000"/>
                <a:alpha val="2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pt-BR"/>
          </a:p>
        </p:txBody>
      </p:sp>
      <p:grpSp>
        <p:nvGrpSpPr>
          <p:cNvPr id="40" name="Grupo 39">
            <a:extLst>
              <a:ext uri="{FF2B5EF4-FFF2-40B4-BE49-F238E27FC236}">
                <a16:creationId xmlns:a16="http://schemas.microsoft.com/office/drawing/2014/main" id="{79DE9FAB-6BBA-4CFE-B67D-77B47F01EC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329952" y="4524379"/>
            <a:ext cx="1980001" cy="1363916"/>
            <a:chOff x="4879602" y="3781429"/>
            <a:chExt cx="1980001" cy="1363916"/>
          </a:xfrm>
        </p:grpSpPr>
        <p:sp>
          <p:nvSpPr>
            <p:cNvPr id="41" name="Forma Livre: Forma 40">
              <a:extLst>
                <a:ext uri="{FF2B5EF4-FFF2-40B4-BE49-F238E27FC236}">
                  <a16:creationId xmlns:a16="http://schemas.microsoft.com/office/drawing/2014/main" id="{79FAC916-D9BB-4794-81B4-7C47C67E85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spect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8900000" flipV="1">
              <a:off x="5005634" y="4191206"/>
              <a:ext cx="1853969" cy="926985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>
              <a:innerShdw blurRad="254000" dist="50800" dir="16200000">
                <a:schemeClr val="accent1">
                  <a:lumMod val="40000"/>
                  <a:lumOff val="60000"/>
                  <a:alpha val="4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pt-BR"/>
            </a:p>
          </p:txBody>
        </p:sp>
        <p:sp>
          <p:nvSpPr>
            <p:cNvPr id="42" name="Forma Livre: Forma 41">
              <a:extLst>
                <a:ext uri="{FF2B5EF4-FFF2-40B4-BE49-F238E27FC236}">
                  <a16:creationId xmlns:a16="http://schemas.microsoft.com/office/drawing/2014/main" id="{B5CA2231-7A65-4D16-8400-A210CC41DB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spect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8900000" flipV="1">
              <a:off x="4957101" y="4052255"/>
              <a:ext cx="1853969" cy="1093090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>
                <a:lumMod val="50000"/>
                <a:lumOff val="50000"/>
                <a:alpha val="40000"/>
              </a:schemeClr>
            </a:solidFill>
            <a:ln>
              <a:noFill/>
            </a:ln>
            <a:effectLst>
              <a:softEdge rad="190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pt-BR">
                <a:solidFill>
                  <a:schemeClr val="tx1"/>
                </a:solidFill>
              </a:endParaRPr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4B089C8C-B82B-4704-88E2-E857A5E215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3500000" flipV="1">
              <a:off x="6040374" y="3601683"/>
              <a:ext cx="107098" cy="466589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pt-BR"/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434B90C8-5B4D-456E-AD99-80EF748FD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3500000" flipV="1">
              <a:off x="5059348" y="4582709"/>
              <a:ext cx="107098" cy="466589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pt-BR"/>
            </a:p>
          </p:txBody>
        </p:sp>
      </p:grpSp>
      <p:sp useBgFill="1">
        <p:nvSpPr>
          <p:cNvPr id="46" name="Retângulo 45">
            <a:extLst>
              <a:ext uri="{FF2B5EF4-FFF2-40B4-BE49-F238E27FC236}">
                <a16:creationId xmlns:a16="http://schemas.microsoft.com/office/drawing/2014/main" id="{1DB043B4-68C6-45B9-82AC-A5800EADB8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/>
          </a:p>
        </p:txBody>
      </p:sp>
      <p:pic>
        <p:nvPicPr>
          <p:cNvPr id="8" name="Espaço Reservado para Imagem 7" descr="Plano de fundo digital de pontos de dados">
            <a:extLst>
              <a:ext uri="{FF2B5EF4-FFF2-40B4-BE49-F238E27FC236}">
                <a16:creationId xmlns:a16="http://schemas.microsoft.com/office/drawing/2014/main" id="{5FED7C55-F545-49A1-90FD-D853A25AB45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8" name="Retângulo 47">
            <a:extLst>
              <a:ext uri="{FF2B5EF4-FFF2-40B4-BE49-F238E27FC236}">
                <a16:creationId xmlns:a16="http://schemas.microsoft.com/office/drawing/2014/main" id="{3C64A91D-E535-4C24-A0E3-96A3810E3F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773729"/>
            <a:ext cx="12192000" cy="1084271"/>
          </a:xfrm>
          <a:prstGeom prst="rect">
            <a:avLst/>
          </a:prstGeom>
          <a:gradFill flip="none" rotWithShape="1">
            <a:gsLst>
              <a:gs pos="90000">
                <a:schemeClr val="bg2">
                  <a:alpha val="60000"/>
                </a:schemeClr>
              </a:gs>
              <a:gs pos="28000">
                <a:schemeClr val="bg2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/>
          </a:p>
        </p:txBody>
      </p:sp>
      <p:sp>
        <p:nvSpPr>
          <p:cNvPr id="50" name="Retângulo 49">
            <a:extLst>
              <a:ext uri="{FF2B5EF4-FFF2-40B4-BE49-F238E27FC236}">
                <a16:creationId xmlns:a16="http://schemas.microsoft.com/office/drawing/2014/main" id="{26FC4867-BA3E-4F8E-AB23-684F34DF3D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-3"/>
            <a:ext cx="9000000" cy="6857998"/>
          </a:xfrm>
          <a:prstGeom prst="rect">
            <a:avLst/>
          </a:prstGeom>
          <a:gradFill flip="none" rotWithShape="1">
            <a:gsLst>
              <a:gs pos="50000">
                <a:schemeClr val="bg2">
                  <a:alpha val="60000"/>
                </a:schemeClr>
              </a:gs>
              <a:gs pos="0">
                <a:schemeClr val="bg2">
                  <a:alpha val="0"/>
                </a:scheme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/>
          </a:p>
        </p:txBody>
      </p:sp>
      <p:sp>
        <p:nvSpPr>
          <p:cNvPr id="15" name="Título 14">
            <a:extLst>
              <a:ext uri="{FF2B5EF4-FFF2-40B4-BE49-F238E27FC236}">
                <a16:creationId xmlns:a16="http://schemas.microsoft.com/office/drawing/2014/main" id="{40F1DF5B-353A-4270-8C10-6A15094411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0863" y="549275"/>
            <a:ext cx="5437187" cy="2986234"/>
          </a:xfrm>
        </p:spPr>
        <p:txBody>
          <a:bodyPr vert="horz" wrap="square" lIns="0" tIns="0" rIns="0" bIns="0" rtlCol="0" anchor="b" anchorCtr="0">
            <a:normAutofit/>
          </a:bodyPr>
          <a:lstStyle/>
          <a:p>
            <a:pPr rtl="0">
              <a:lnSpc>
                <a:spcPct val="100000"/>
              </a:lnSpc>
            </a:pPr>
            <a:r>
              <a:rPr lang="pt-BR" sz="6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Tópico um</a:t>
            </a:r>
          </a:p>
        </p:txBody>
      </p:sp>
      <p:sp>
        <p:nvSpPr>
          <p:cNvPr id="16" name="Subtítulo 15">
            <a:extLst>
              <a:ext uri="{FF2B5EF4-FFF2-40B4-BE49-F238E27FC236}">
                <a16:creationId xmlns:a16="http://schemas.microsoft.com/office/drawing/2014/main" id="{4BDCF583-1D5D-4235-97C2-39272B80A0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0863" y="3827610"/>
            <a:ext cx="5437187" cy="2265216"/>
          </a:xfrm>
        </p:spPr>
        <p:txBody>
          <a:bodyPr vert="horz" wrap="square" lIns="0" tIns="0" rIns="0" bIns="0" rtlCol="0">
            <a:normAutofit/>
          </a:bodyPr>
          <a:lstStyle/>
          <a:p>
            <a:pPr marL="0" indent="0" rtl="0">
              <a:lnSpc>
                <a:spcPct val="100000"/>
              </a:lnSpc>
              <a:buNone/>
            </a:pPr>
            <a:r>
              <a:rPr lang="pt-BR" kern="1200" dirty="0">
                <a:latin typeface="+mn-lt"/>
                <a:ea typeface="+mn-ea"/>
                <a:cs typeface="+mn-cs"/>
              </a:rPr>
              <a:t>Envelhecimento populacional</a:t>
            </a:r>
          </a:p>
        </p:txBody>
      </p:sp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2910D835-B454-4270-BB35-86A187307E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pt-BR" dirty="0"/>
              <a:t>Terça-feira, 2 de fevereiro, 20XX</a:t>
            </a:r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7F7F653B-90B5-4F47-A33F-93DCB2EF68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t-BR"/>
              <a:t>Amostra de Texto de Rodapé</a:t>
            </a:r>
          </a:p>
        </p:txBody>
      </p:sp>
      <p:sp>
        <p:nvSpPr>
          <p:cNvPr id="4" name="Espaço Reservado para o Número do Slide 3">
            <a:extLst>
              <a:ext uri="{FF2B5EF4-FFF2-40B4-BE49-F238E27FC236}">
                <a16:creationId xmlns:a16="http://schemas.microsoft.com/office/drawing/2014/main" id="{E1E7D98D-6710-41D2-B258-E1A1059D29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BA1B0FB-D917-4C8C-928F-313BD683BF39}" type="slidenum">
              <a:rPr lang="pt-BR" smtClean="0"/>
              <a:t>4</a:t>
            </a:fld>
            <a:endParaRPr lang="pt-BR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F434F7CC-E0E9-1F8C-D9B6-9784B72A1B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75761" y="6467172"/>
            <a:ext cx="1916239" cy="387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00218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ço Reservado para Conteúdo 1">
            <a:extLst>
              <a:ext uri="{FF2B5EF4-FFF2-40B4-BE49-F238E27FC236}">
                <a16:creationId xmlns:a16="http://schemas.microsoft.com/office/drawing/2014/main" id="{FAB167AD-0387-621C-951B-659C381FA59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/>
          <a:stretch/>
        </p:blipFill>
        <p:spPr>
          <a:xfrm>
            <a:off x="2118795" y="68263"/>
            <a:ext cx="7954409" cy="6721475"/>
          </a:xfrm>
          <a:prstGeom prst="rect">
            <a:avLst/>
          </a:prstGeom>
          <a:noFill/>
        </p:spPr>
      </p:pic>
      <p:sp>
        <p:nvSpPr>
          <p:cNvPr id="4" name="Espaço Reservado para Data 3" hidden="1">
            <a:extLst>
              <a:ext uri="{FF2B5EF4-FFF2-40B4-BE49-F238E27FC236}">
                <a16:creationId xmlns:a16="http://schemas.microsoft.com/office/drawing/2014/main" id="{E39EF484-38C8-4EDC-ACF5-695CFB21683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50863" y="6507212"/>
            <a:ext cx="2628900" cy="153888"/>
          </a:xfrm>
        </p:spPr>
        <p:txBody>
          <a:bodyPr rtlCol="0"/>
          <a:lstStyle/>
          <a:p>
            <a:pPr rtl="0">
              <a:spcAft>
                <a:spcPts val="600"/>
              </a:spcAft>
            </a:pPr>
            <a:r>
              <a:rPr lang="pt-BR"/>
              <a:t>Terça-feira, 2 de fevereiro, 20XX</a:t>
            </a:r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FD183D7-B16E-4A9D-BC4B-D1EC347BF9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59150" y="6507212"/>
            <a:ext cx="6379210" cy="153888"/>
          </a:xfrm>
        </p:spPr>
        <p:txBody>
          <a:bodyPr rtlCol="0"/>
          <a:lstStyle/>
          <a:p>
            <a:pPr rtl="0">
              <a:spcAft>
                <a:spcPts val="600"/>
              </a:spcAft>
            </a:pPr>
            <a:r>
              <a:rPr lang="pt-BR"/>
              <a:t>Amostra de Texto de Rodapé</a:t>
            </a:r>
          </a:p>
        </p:txBody>
      </p:sp>
      <p:sp>
        <p:nvSpPr>
          <p:cNvPr id="6" name="Espaço Reservado para o Número do Slide 5" hidden="1">
            <a:extLst>
              <a:ext uri="{FF2B5EF4-FFF2-40B4-BE49-F238E27FC236}">
                <a16:creationId xmlns:a16="http://schemas.microsoft.com/office/drawing/2014/main" id="{705C33DF-36C9-49E9-B48D-A320B179C4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48863" y="6507212"/>
            <a:ext cx="1692274" cy="153888"/>
          </a:xfrm>
        </p:spPr>
        <p:txBody>
          <a:bodyPr rtlCol="0"/>
          <a:lstStyle/>
          <a:p>
            <a:pPr rtl="0">
              <a:spcAft>
                <a:spcPts val="600"/>
              </a:spcAft>
            </a:pPr>
            <a:fld id="{DBA1B0FB-D917-4C8C-928F-313BD683BF39}" type="slidenum">
              <a:rPr lang="pt-BR" smtClean="0"/>
              <a:pPr rtl="0">
                <a:spcAft>
                  <a:spcPts val="600"/>
                </a:spcAft>
              </a:pPr>
              <a:t>5</a:t>
            </a:fld>
            <a:endParaRPr lang="pt-BR"/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6BA5407A-3F10-37B0-46D3-919AAB80F7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75761" y="6467172"/>
            <a:ext cx="1916239" cy="387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1958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As ondas do envelhecimento populacional no Brasil">
            <a:extLst>
              <a:ext uri="{FF2B5EF4-FFF2-40B4-BE49-F238E27FC236}">
                <a16:creationId xmlns:a16="http://schemas.microsoft.com/office/drawing/2014/main" id="{632B8028-F622-E2C3-702A-722DE324FB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3500" y="68263"/>
            <a:ext cx="10585000" cy="6721475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4" name="Espaço Reservado para Data 3" hidden="1">
            <a:extLst>
              <a:ext uri="{FF2B5EF4-FFF2-40B4-BE49-F238E27FC236}">
                <a16:creationId xmlns:a16="http://schemas.microsoft.com/office/drawing/2014/main" id="{E39EF484-38C8-4EDC-ACF5-695CFB21683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50863" y="6507212"/>
            <a:ext cx="2628900" cy="153888"/>
          </a:xfrm>
        </p:spPr>
        <p:txBody>
          <a:bodyPr rtlCol="0"/>
          <a:lstStyle/>
          <a:p>
            <a:pPr rtl="0">
              <a:spcAft>
                <a:spcPts val="600"/>
              </a:spcAft>
            </a:pPr>
            <a:r>
              <a:rPr lang="pt-BR"/>
              <a:t>Terça-feira, 2 de fevereiro, 20XX</a:t>
            </a:r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FD183D7-B16E-4A9D-BC4B-D1EC347BF9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59150" y="6507212"/>
            <a:ext cx="6379210" cy="153888"/>
          </a:xfrm>
        </p:spPr>
        <p:txBody>
          <a:bodyPr rtlCol="0"/>
          <a:lstStyle/>
          <a:p>
            <a:pPr rtl="0">
              <a:spcAft>
                <a:spcPts val="600"/>
              </a:spcAft>
            </a:pPr>
            <a:r>
              <a:rPr lang="pt-BR"/>
              <a:t>Amostra de Texto de Rodapé</a:t>
            </a:r>
          </a:p>
        </p:txBody>
      </p:sp>
      <p:sp>
        <p:nvSpPr>
          <p:cNvPr id="6" name="Espaço Reservado para o Número do Slide 5" hidden="1">
            <a:extLst>
              <a:ext uri="{FF2B5EF4-FFF2-40B4-BE49-F238E27FC236}">
                <a16:creationId xmlns:a16="http://schemas.microsoft.com/office/drawing/2014/main" id="{705C33DF-36C9-49E9-B48D-A320B179C4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48863" y="6507212"/>
            <a:ext cx="1692274" cy="153888"/>
          </a:xfrm>
        </p:spPr>
        <p:txBody>
          <a:bodyPr rtlCol="0"/>
          <a:lstStyle/>
          <a:p>
            <a:pPr rtl="0">
              <a:spcAft>
                <a:spcPts val="600"/>
              </a:spcAft>
            </a:pPr>
            <a:fld id="{DBA1B0FB-D917-4C8C-928F-313BD683BF39}" type="slidenum">
              <a:rPr lang="pt-BR" smtClean="0"/>
              <a:pPr rtl="0">
                <a:spcAft>
                  <a:spcPts val="600"/>
                </a:spcAft>
              </a:pPr>
              <a:t>6</a:t>
            </a:fld>
            <a:endParaRPr lang="pt-BR"/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D610E315-5808-1746-941A-66F69364E0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75761" y="6467172"/>
            <a:ext cx="1916239" cy="387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02860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Forma Livre: Forma 33">
            <a:extLst>
              <a:ext uri="{FF2B5EF4-FFF2-40B4-BE49-F238E27FC236}">
                <a16:creationId xmlns:a16="http://schemas.microsoft.com/office/drawing/2014/main" id="{82184FF4-7029-4ED7-813A-192E606087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612445" y="481888"/>
            <a:ext cx="1080000" cy="1262947"/>
          </a:xfrm>
          <a:custGeom>
            <a:avLst/>
            <a:gdLst/>
            <a:ahLst/>
            <a:cxnLst/>
            <a:rect l="l" t="t" r="r" b="b"/>
            <a:pathLst>
              <a:path w="1080000" h="1262947">
                <a:moveTo>
                  <a:pt x="540000" y="0"/>
                </a:moveTo>
                <a:lnTo>
                  <a:pt x="1064374" y="931034"/>
                </a:lnTo>
                <a:lnTo>
                  <a:pt x="1069029" y="938533"/>
                </a:lnTo>
                <a:cubicBezTo>
                  <a:pt x="1076223" y="956109"/>
                  <a:pt x="1080000" y="974307"/>
                  <a:pt x="1080000" y="992947"/>
                </a:cubicBezTo>
                <a:cubicBezTo>
                  <a:pt x="1080000" y="1142064"/>
                  <a:pt x="838234" y="1262947"/>
                  <a:pt x="540000" y="1262947"/>
                </a:cubicBezTo>
                <a:cubicBezTo>
                  <a:pt x="241766" y="1262947"/>
                  <a:pt x="0" y="1142064"/>
                  <a:pt x="0" y="992947"/>
                </a:cubicBezTo>
                <a:cubicBezTo>
                  <a:pt x="0" y="974307"/>
                  <a:pt x="3778" y="956109"/>
                  <a:pt x="10971" y="938533"/>
                </a:cubicBezTo>
                <a:lnTo>
                  <a:pt x="15626" y="931034"/>
                </a:lnTo>
                <a:lnTo>
                  <a:pt x="540000" y="0"/>
                </a:lnTo>
                <a:close/>
              </a:path>
            </a:pathLst>
          </a:custGeom>
          <a:gradFill>
            <a:gsLst>
              <a:gs pos="60000">
                <a:schemeClr val="bg2">
                  <a:lumMod val="90000"/>
                  <a:lumOff val="10000"/>
                </a:schemeClr>
              </a:gs>
              <a:gs pos="30000">
                <a:schemeClr val="bg2">
                  <a:lumMod val="90000"/>
                  <a:lumOff val="10000"/>
                </a:schemeClr>
              </a:gs>
              <a:gs pos="40000">
                <a:schemeClr val="bg2">
                  <a:lumMod val="75000"/>
                  <a:lumOff val="25000"/>
                </a:schemeClr>
              </a:gs>
              <a:gs pos="100000">
                <a:schemeClr val="bg2"/>
              </a:gs>
            </a:gsLst>
            <a:lin ang="600000" scaled="0"/>
          </a:gradFill>
          <a:ln>
            <a:noFill/>
          </a:ln>
          <a:effectLst>
            <a:innerShdw blurRad="254000" dist="101600" dir="2700000">
              <a:schemeClr val="accent1">
                <a:lumMod val="60000"/>
                <a:lumOff val="40000"/>
                <a:alpha val="4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pt-BR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AAA7AB09-557C-41AD-9113-FF9F68FA10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8100000">
            <a:off x="626845" y="828962"/>
            <a:ext cx="540000" cy="1080000"/>
          </a:xfrm>
          <a:prstGeom prst="ellipse">
            <a:avLst/>
          </a:prstGeom>
          <a:gradFill>
            <a:gsLst>
              <a:gs pos="100000">
                <a:schemeClr val="bg2">
                  <a:lumMod val="90000"/>
                  <a:lumOff val="10000"/>
                </a:schemeClr>
              </a:gs>
              <a:gs pos="50000">
                <a:schemeClr val="bg2">
                  <a:lumMod val="95000"/>
                  <a:lumOff val="5000"/>
                </a:schemeClr>
              </a:gs>
            </a:gsLst>
            <a:lin ang="5400000" scaled="0"/>
          </a:gradFill>
          <a:ln>
            <a:noFill/>
          </a:ln>
          <a:effectLst>
            <a:innerShdw blurRad="1270000" dist="2540000">
              <a:schemeClr val="accent1">
                <a:lumMod val="60000"/>
                <a:lumOff val="40000"/>
                <a:alpha val="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pt-BR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EF99ECAA-1F11-4937-BBA6-51935AB44C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800802" y="2472855"/>
            <a:ext cx="360000" cy="36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127000" dist="63500" dir="2700000">
              <a:schemeClr val="accent1">
                <a:lumMod val="60000"/>
                <a:lumOff val="40000"/>
                <a:alpha val="2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pt-BR"/>
          </a:p>
        </p:txBody>
      </p:sp>
      <p:grpSp>
        <p:nvGrpSpPr>
          <p:cNvPr id="40" name="Grupo 39">
            <a:extLst>
              <a:ext uri="{FF2B5EF4-FFF2-40B4-BE49-F238E27FC236}">
                <a16:creationId xmlns:a16="http://schemas.microsoft.com/office/drawing/2014/main" id="{79DE9FAB-6BBA-4CFE-B67D-77B47F01EC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329952" y="4524379"/>
            <a:ext cx="1980001" cy="1363916"/>
            <a:chOff x="4879602" y="3781429"/>
            <a:chExt cx="1980001" cy="1363916"/>
          </a:xfrm>
        </p:grpSpPr>
        <p:sp>
          <p:nvSpPr>
            <p:cNvPr id="41" name="Forma Livre: Forma 40">
              <a:extLst>
                <a:ext uri="{FF2B5EF4-FFF2-40B4-BE49-F238E27FC236}">
                  <a16:creationId xmlns:a16="http://schemas.microsoft.com/office/drawing/2014/main" id="{79FAC916-D9BB-4794-81B4-7C47C67E85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spect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8900000" flipV="1">
              <a:off x="5005634" y="4191206"/>
              <a:ext cx="1853969" cy="926985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>
              <a:innerShdw blurRad="254000" dist="50800" dir="16200000">
                <a:schemeClr val="accent1">
                  <a:lumMod val="40000"/>
                  <a:lumOff val="60000"/>
                  <a:alpha val="4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pt-BR"/>
            </a:p>
          </p:txBody>
        </p:sp>
        <p:sp>
          <p:nvSpPr>
            <p:cNvPr id="42" name="Forma Livre: Forma 41">
              <a:extLst>
                <a:ext uri="{FF2B5EF4-FFF2-40B4-BE49-F238E27FC236}">
                  <a16:creationId xmlns:a16="http://schemas.microsoft.com/office/drawing/2014/main" id="{B5CA2231-7A65-4D16-8400-A210CC41DB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spect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8900000" flipV="1">
              <a:off x="4957101" y="4052255"/>
              <a:ext cx="1853969" cy="1093090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>
                <a:lumMod val="50000"/>
                <a:lumOff val="50000"/>
                <a:alpha val="40000"/>
              </a:schemeClr>
            </a:solidFill>
            <a:ln>
              <a:noFill/>
            </a:ln>
            <a:effectLst>
              <a:softEdge rad="190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pt-BR">
                <a:solidFill>
                  <a:schemeClr val="tx1"/>
                </a:solidFill>
              </a:endParaRPr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4B089C8C-B82B-4704-88E2-E857A5E215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3500000" flipV="1">
              <a:off x="6040374" y="3601683"/>
              <a:ext cx="107098" cy="466589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pt-BR"/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434B90C8-5B4D-456E-AD99-80EF748FD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3500000" flipV="1">
              <a:off x="5059348" y="4582709"/>
              <a:ext cx="107098" cy="466589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pt-BR"/>
            </a:p>
          </p:txBody>
        </p:sp>
      </p:grpSp>
      <p:sp useBgFill="1">
        <p:nvSpPr>
          <p:cNvPr id="46" name="Retângulo 45">
            <a:extLst>
              <a:ext uri="{FF2B5EF4-FFF2-40B4-BE49-F238E27FC236}">
                <a16:creationId xmlns:a16="http://schemas.microsoft.com/office/drawing/2014/main" id="{1DB043B4-68C6-45B9-82AC-A5800EADB8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/>
          </a:p>
        </p:txBody>
      </p:sp>
      <p:pic>
        <p:nvPicPr>
          <p:cNvPr id="8" name="Espaço Reservado para Imagem 7" descr="Plano de fundo digital de pontos de dados">
            <a:extLst>
              <a:ext uri="{FF2B5EF4-FFF2-40B4-BE49-F238E27FC236}">
                <a16:creationId xmlns:a16="http://schemas.microsoft.com/office/drawing/2014/main" id="{5FED7C55-F545-49A1-90FD-D853A25AB45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8" name="Retângulo 47">
            <a:extLst>
              <a:ext uri="{FF2B5EF4-FFF2-40B4-BE49-F238E27FC236}">
                <a16:creationId xmlns:a16="http://schemas.microsoft.com/office/drawing/2014/main" id="{3C64A91D-E535-4C24-A0E3-96A3810E3F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773729"/>
            <a:ext cx="12192000" cy="1084271"/>
          </a:xfrm>
          <a:prstGeom prst="rect">
            <a:avLst/>
          </a:prstGeom>
          <a:gradFill flip="none" rotWithShape="1">
            <a:gsLst>
              <a:gs pos="90000">
                <a:schemeClr val="bg2">
                  <a:alpha val="60000"/>
                </a:schemeClr>
              </a:gs>
              <a:gs pos="28000">
                <a:schemeClr val="bg2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/>
          </a:p>
        </p:txBody>
      </p:sp>
      <p:sp>
        <p:nvSpPr>
          <p:cNvPr id="50" name="Retângulo 49">
            <a:extLst>
              <a:ext uri="{FF2B5EF4-FFF2-40B4-BE49-F238E27FC236}">
                <a16:creationId xmlns:a16="http://schemas.microsoft.com/office/drawing/2014/main" id="{26FC4867-BA3E-4F8E-AB23-684F34DF3D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-3"/>
            <a:ext cx="9000000" cy="6857998"/>
          </a:xfrm>
          <a:prstGeom prst="rect">
            <a:avLst/>
          </a:prstGeom>
          <a:gradFill flip="none" rotWithShape="1">
            <a:gsLst>
              <a:gs pos="50000">
                <a:schemeClr val="bg2">
                  <a:alpha val="60000"/>
                </a:schemeClr>
              </a:gs>
              <a:gs pos="0">
                <a:schemeClr val="bg2">
                  <a:alpha val="0"/>
                </a:scheme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/>
          </a:p>
        </p:txBody>
      </p:sp>
      <p:sp>
        <p:nvSpPr>
          <p:cNvPr id="15" name="Título 14">
            <a:extLst>
              <a:ext uri="{FF2B5EF4-FFF2-40B4-BE49-F238E27FC236}">
                <a16:creationId xmlns:a16="http://schemas.microsoft.com/office/drawing/2014/main" id="{40F1DF5B-353A-4270-8C10-6A15094411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0863" y="549275"/>
            <a:ext cx="5437187" cy="2986234"/>
          </a:xfrm>
        </p:spPr>
        <p:txBody>
          <a:bodyPr vert="horz" wrap="square" lIns="0" tIns="0" rIns="0" bIns="0" rtlCol="0" anchor="b" anchorCtr="0">
            <a:normAutofit/>
          </a:bodyPr>
          <a:lstStyle/>
          <a:p>
            <a:pPr rtl="0">
              <a:lnSpc>
                <a:spcPct val="100000"/>
              </a:lnSpc>
            </a:pPr>
            <a:r>
              <a:rPr lang="pt-BR" sz="6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Tópico dois</a:t>
            </a:r>
          </a:p>
        </p:txBody>
      </p:sp>
      <p:sp>
        <p:nvSpPr>
          <p:cNvPr id="16" name="Subtítulo 15">
            <a:extLst>
              <a:ext uri="{FF2B5EF4-FFF2-40B4-BE49-F238E27FC236}">
                <a16:creationId xmlns:a16="http://schemas.microsoft.com/office/drawing/2014/main" id="{4BDCF583-1D5D-4235-97C2-39272B80A0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0863" y="3827610"/>
            <a:ext cx="5437187" cy="2265216"/>
          </a:xfrm>
        </p:spPr>
        <p:txBody>
          <a:bodyPr vert="horz" wrap="square" lIns="0" tIns="0" rIns="0" bIns="0" rtlCol="0">
            <a:normAutofit/>
          </a:bodyPr>
          <a:lstStyle/>
          <a:p>
            <a:pPr marL="0" indent="0" rtl="0">
              <a:lnSpc>
                <a:spcPct val="100000"/>
              </a:lnSpc>
              <a:buNone/>
            </a:pPr>
            <a:r>
              <a:rPr lang="pt-BR" kern="1200" dirty="0">
                <a:latin typeface="+mn-lt"/>
                <a:ea typeface="+mn-ea"/>
                <a:cs typeface="+mn-cs"/>
              </a:rPr>
              <a:t>Fatores para o envelhecimento populacional</a:t>
            </a:r>
          </a:p>
        </p:txBody>
      </p:sp>
      <p:sp>
        <p:nvSpPr>
          <p:cNvPr id="4" name="Espaço Reservado para o Número do Slide 3">
            <a:extLst>
              <a:ext uri="{FF2B5EF4-FFF2-40B4-BE49-F238E27FC236}">
                <a16:creationId xmlns:a16="http://schemas.microsoft.com/office/drawing/2014/main" id="{E1E7D98D-6710-41D2-B258-E1A1059D29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BA1B0FB-D917-4C8C-928F-313BD683BF39}" type="slidenum">
              <a:rPr lang="pt-BR" smtClean="0"/>
              <a:t>7</a:t>
            </a:fld>
            <a:endParaRPr lang="pt-BR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75F0A935-3E93-D063-C9F3-B9F427D1C6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75761" y="6467172"/>
            <a:ext cx="1916239" cy="387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87877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Espaço Reservado para Imagem 7">
            <a:extLst>
              <a:ext uri="{FF2B5EF4-FFF2-40B4-BE49-F238E27FC236}">
                <a16:creationId xmlns:a16="http://schemas.microsoft.com/office/drawing/2014/main" id="{5249C799-B891-F571-50E2-8F260EC9411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/>
          <a:stretch/>
        </p:blipFill>
        <p:spPr>
          <a:xfrm>
            <a:off x="120650" y="635524"/>
            <a:ext cx="11950700" cy="5586953"/>
          </a:xfrm>
          <a:prstGeom prst="rect">
            <a:avLst/>
          </a:prstGeom>
          <a:noFill/>
        </p:spPr>
      </p:pic>
      <p:sp>
        <p:nvSpPr>
          <p:cNvPr id="3" name="Espaço Reservado para Data 2" hidden="1">
            <a:extLst>
              <a:ext uri="{FF2B5EF4-FFF2-40B4-BE49-F238E27FC236}">
                <a16:creationId xmlns:a16="http://schemas.microsoft.com/office/drawing/2014/main" id="{AFE806FB-96C7-098D-0B86-D935C65F43E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50863" y="6507212"/>
            <a:ext cx="2628900" cy="153888"/>
          </a:xfrm>
        </p:spPr>
        <p:txBody>
          <a:bodyPr wrap="square" anchor="ctr">
            <a:normAutofit/>
          </a:bodyPr>
          <a:lstStyle/>
          <a:p>
            <a:pPr rtl="0">
              <a:spcAft>
                <a:spcPts val="600"/>
              </a:spcAft>
            </a:pPr>
            <a:r>
              <a:rPr lang="pt-BR"/>
              <a:t>Terça-feira, 2 de fevereiro, 20XX</a:t>
            </a:r>
          </a:p>
        </p:txBody>
      </p:sp>
      <p:sp>
        <p:nvSpPr>
          <p:cNvPr id="5" name="Espaço Reservado para Número de Slide 4" hidden="1">
            <a:extLst>
              <a:ext uri="{FF2B5EF4-FFF2-40B4-BE49-F238E27FC236}">
                <a16:creationId xmlns:a16="http://schemas.microsoft.com/office/drawing/2014/main" id="{31CE456C-074F-7257-C473-8D1881AC7C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48863" y="6507212"/>
            <a:ext cx="1692274" cy="153888"/>
          </a:xfrm>
        </p:spPr>
        <p:txBody>
          <a:bodyPr wrap="square" anchor="ctr">
            <a:normAutofit/>
          </a:bodyPr>
          <a:lstStyle/>
          <a:p>
            <a:pPr rtl="0">
              <a:spcAft>
                <a:spcPts val="600"/>
              </a:spcAft>
            </a:pPr>
            <a:fld id="{DBA1B0FB-D917-4C8C-928F-313BD683BF39}" type="slidenum">
              <a:rPr lang="pt-BR" smtClean="0"/>
              <a:pPr rtl="0">
                <a:spcAft>
                  <a:spcPts val="600"/>
                </a:spcAft>
              </a:pPr>
              <a:t>8</a:t>
            </a:fld>
            <a:endParaRPr lang="pt-BR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786C03FD-7987-E9E4-7E7C-D3C2ACA8FFDE}"/>
              </a:ext>
            </a:extLst>
          </p:cNvPr>
          <p:cNvSpPr txBox="1"/>
          <p:nvPr/>
        </p:nvSpPr>
        <p:spPr>
          <a:xfrm>
            <a:off x="310161" y="738302"/>
            <a:ext cx="609797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4800" dirty="0"/>
              <a:t>Blue Zones</a:t>
            </a:r>
            <a:endParaRPr lang="pt-BR" dirty="0"/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F4FCD3A8-D3EA-CBA1-602E-F6DD14C08E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75761" y="6467172"/>
            <a:ext cx="1916239" cy="387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96196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Espaço Reservado para Imagem 7" descr="Plano de fundo digital de pontos de dados">
            <a:extLst>
              <a:ext uri="{FF2B5EF4-FFF2-40B4-BE49-F238E27FC236}">
                <a16:creationId xmlns:a16="http://schemas.microsoft.com/office/drawing/2014/main" id="{5FED7C55-F545-49A1-90FD-D853A25AB45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5" name="Título 14">
            <a:extLst>
              <a:ext uri="{FF2B5EF4-FFF2-40B4-BE49-F238E27FC236}">
                <a16:creationId xmlns:a16="http://schemas.microsoft.com/office/drawing/2014/main" id="{40F1DF5B-353A-4270-8C10-6A15094411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0863" y="549275"/>
            <a:ext cx="5437187" cy="2986234"/>
          </a:xfrm>
        </p:spPr>
        <p:txBody>
          <a:bodyPr vert="horz" wrap="square" lIns="0" tIns="0" rIns="0" bIns="0" rtlCol="0" anchor="b" anchorCtr="0">
            <a:normAutofit/>
          </a:bodyPr>
          <a:lstStyle/>
          <a:p>
            <a:pPr rtl="0">
              <a:lnSpc>
                <a:spcPct val="100000"/>
              </a:lnSpc>
            </a:pPr>
            <a:r>
              <a:rPr lang="pt-BR" sz="6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Tópico três</a:t>
            </a:r>
          </a:p>
        </p:txBody>
      </p:sp>
      <p:sp>
        <p:nvSpPr>
          <p:cNvPr id="16" name="Subtítulo 15">
            <a:extLst>
              <a:ext uri="{FF2B5EF4-FFF2-40B4-BE49-F238E27FC236}">
                <a16:creationId xmlns:a16="http://schemas.microsoft.com/office/drawing/2014/main" id="{4BDCF583-1D5D-4235-97C2-39272B80A0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0863" y="3827610"/>
            <a:ext cx="5437187" cy="2265216"/>
          </a:xfrm>
        </p:spPr>
        <p:txBody>
          <a:bodyPr vert="horz" wrap="square" lIns="0" tIns="0" rIns="0" bIns="0" rtlCol="0">
            <a:normAutofit/>
          </a:bodyPr>
          <a:lstStyle/>
          <a:p>
            <a:pPr marL="0" indent="0" rtl="0">
              <a:lnSpc>
                <a:spcPct val="100000"/>
              </a:lnSpc>
              <a:buNone/>
            </a:pPr>
            <a:r>
              <a:rPr lang="pt-BR" kern="1200" dirty="0">
                <a:latin typeface="+mn-lt"/>
                <a:ea typeface="+mn-ea"/>
                <a:cs typeface="+mn-cs"/>
              </a:rPr>
              <a:t>Políticas públicas</a:t>
            </a:r>
          </a:p>
        </p:txBody>
      </p:sp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2910D835-B454-4270-BB35-86A187307E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pt-BR"/>
              <a:t>Terça-feira, 2 de fevereiro, 20XX</a:t>
            </a:r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7F7F653B-90B5-4F47-A33F-93DCB2EF68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t-BR"/>
              <a:t>Amostra de Texto de Rodapé</a:t>
            </a:r>
          </a:p>
        </p:txBody>
      </p:sp>
      <p:sp>
        <p:nvSpPr>
          <p:cNvPr id="4" name="Espaço Reservado para o Número do Slide 3">
            <a:extLst>
              <a:ext uri="{FF2B5EF4-FFF2-40B4-BE49-F238E27FC236}">
                <a16:creationId xmlns:a16="http://schemas.microsoft.com/office/drawing/2014/main" id="{E1E7D98D-6710-41D2-B258-E1A1059D29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BA1B0FB-D917-4C8C-928F-313BD683BF39}" type="slidenum">
              <a:rPr lang="pt-BR" smtClean="0"/>
              <a:t>9</a:t>
            </a:fld>
            <a:endParaRPr lang="pt-BR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D37AA056-1DCA-1C66-2B7C-5070605898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75761" y="6467172"/>
            <a:ext cx="1916239" cy="387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0577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Espaço Reservado para Imagem 35">
            <a:extLst>
              <a:ext uri="{FF2B5EF4-FFF2-40B4-BE49-F238E27FC236}">
                <a16:creationId xmlns:a16="http://schemas.microsoft.com/office/drawing/2014/main" id="{F3CCCCDF-EA66-4F5E-98F3-A05239CBBAC4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rcRect/>
          <a:stretch/>
        </p:blipFill>
        <p:spPr>
          <a:xfrm>
            <a:off x="3838384" y="1990724"/>
            <a:ext cx="1691640" cy="1435608"/>
          </a:xfrm>
        </p:spPr>
      </p:pic>
      <p:pic>
        <p:nvPicPr>
          <p:cNvPr id="38" name="Espaço Reservado para Imagem 37">
            <a:extLst>
              <a:ext uri="{FF2B5EF4-FFF2-40B4-BE49-F238E27FC236}">
                <a16:creationId xmlns:a16="http://schemas.microsoft.com/office/drawing/2014/main" id="{8A6BB597-41F4-432E-8432-8F39511B2941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5">
            <a:extLst>
              <a:ext uri="{837473B0-CC2E-450A-ABE3-18F120FF3D39}">
                <a1611:picAttrSrcUrl xmlns:a1611="http://schemas.microsoft.com/office/drawing/2016/11/main" r:id="rId6"/>
              </a:ext>
            </a:extLst>
          </a:blip>
          <a:srcRect/>
          <a:stretch/>
        </p:blipFill>
        <p:spPr>
          <a:xfrm>
            <a:off x="6745849" y="1980702"/>
            <a:ext cx="1691640" cy="1435608"/>
          </a:xfrm>
        </p:spPr>
      </p:pic>
      <p:pic>
        <p:nvPicPr>
          <p:cNvPr id="40" name="Espaço Reservado para Imagem 39">
            <a:extLst>
              <a:ext uri="{FF2B5EF4-FFF2-40B4-BE49-F238E27FC236}">
                <a16:creationId xmlns:a16="http://schemas.microsoft.com/office/drawing/2014/main" id="{76B2FC80-9F3B-46D8-94D9-882D90A858F6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7">
            <a:extLst>
              <a:ext uri="{837473B0-CC2E-450A-ABE3-18F120FF3D39}">
                <a1611:picAttrSrcUrl xmlns:a1611="http://schemas.microsoft.com/office/drawing/2016/11/main" r:id="rId8"/>
              </a:ext>
            </a:extLst>
          </a:blip>
          <a:srcRect/>
          <a:stretch/>
        </p:blipFill>
        <p:spPr>
          <a:xfrm>
            <a:off x="9485568" y="1990724"/>
            <a:ext cx="1691640" cy="1435608"/>
          </a:xfrm>
        </p:spPr>
      </p:pic>
      <p:sp>
        <p:nvSpPr>
          <p:cNvPr id="41" name="Espaço Reservado para Texto 40">
            <a:extLst>
              <a:ext uri="{FF2B5EF4-FFF2-40B4-BE49-F238E27FC236}">
                <a16:creationId xmlns:a16="http://schemas.microsoft.com/office/drawing/2014/main" id="{91181F6D-A54F-4289-8C36-80ECE3B2C8E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078980" y="3788686"/>
            <a:ext cx="1711325" cy="365760"/>
          </a:xfrm>
        </p:spPr>
        <p:txBody>
          <a:bodyPr rtlCol="0"/>
          <a:lstStyle/>
          <a:p>
            <a:pPr rtl="0"/>
            <a:r>
              <a:rPr lang="pt-BR"/>
              <a:t>SUS</a:t>
            </a:r>
            <a:endParaRPr lang="pt-BR" dirty="0"/>
          </a:p>
        </p:txBody>
      </p:sp>
      <p:sp>
        <p:nvSpPr>
          <p:cNvPr id="43" name="Espaço Reservado para Texto 42">
            <a:extLst>
              <a:ext uri="{FF2B5EF4-FFF2-40B4-BE49-F238E27FC236}">
                <a16:creationId xmlns:a16="http://schemas.microsoft.com/office/drawing/2014/main" id="{E4387CED-5FBE-4AFF-B64D-975B5574F16F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839151" y="3781425"/>
            <a:ext cx="1711325" cy="365760"/>
          </a:xfrm>
        </p:spPr>
        <p:txBody>
          <a:bodyPr rtlCol="0"/>
          <a:lstStyle/>
          <a:p>
            <a:pPr rtl="0"/>
            <a:r>
              <a:rPr lang="pt-BR"/>
              <a:t>Previdência Social</a:t>
            </a:r>
            <a:endParaRPr lang="pt-BR" dirty="0"/>
          </a:p>
        </p:txBody>
      </p:sp>
      <p:sp>
        <p:nvSpPr>
          <p:cNvPr id="45" name="Espaço Reservado para Texto 44">
            <a:extLst>
              <a:ext uri="{FF2B5EF4-FFF2-40B4-BE49-F238E27FC236}">
                <a16:creationId xmlns:a16="http://schemas.microsoft.com/office/drawing/2014/main" id="{FE5CD03B-066A-46AF-8FB8-E8A78074ABE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662743" y="3781425"/>
            <a:ext cx="1711325" cy="365760"/>
          </a:xfrm>
        </p:spPr>
        <p:txBody>
          <a:bodyPr rtlCol="0"/>
          <a:lstStyle/>
          <a:p>
            <a:pPr rtl="0"/>
            <a:r>
              <a:rPr lang="pt-BR"/>
              <a:t>Atividade física</a:t>
            </a:r>
            <a:endParaRPr lang="pt-BR" dirty="0"/>
          </a:p>
        </p:txBody>
      </p:sp>
      <p:sp>
        <p:nvSpPr>
          <p:cNvPr id="47" name="Espaço Reservado para Texto 46">
            <a:extLst>
              <a:ext uri="{FF2B5EF4-FFF2-40B4-BE49-F238E27FC236}">
                <a16:creationId xmlns:a16="http://schemas.microsoft.com/office/drawing/2014/main" id="{F4640D91-CB97-4FCC-8FEF-F4B22B844D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433112" y="3787288"/>
            <a:ext cx="1711325" cy="365760"/>
          </a:xfrm>
        </p:spPr>
        <p:txBody>
          <a:bodyPr rtlCol="0"/>
          <a:lstStyle/>
          <a:p>
            <a:pPr rtl="0"/>
            <a:r>
              <a:rPr lang="pt-BR"/>
              <a:t>Vacinação</a:t>
            </a:r>
            <a:endParaRPr lang="pt-BR" dirty="0"/>
          </a:p>
        </p:txBody>
      </p:sp>
      <p:sp>
        <p:nvSpPr>
          <p:cNvPr id="9" name="Espaço Reservado para o Número do Slide 8">
            <a:extLst>
              <a:ext uri="{FF2B5EF4-FFF2-40B4-BE49-F238E27FC236}">
                <a16:creationId xmlns:a16="http://schemas.microsoft.com/office/drawing/2014/main" id="{7AF9A883-CC44-4401-AE67-8FCEACB7DD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48863" y="6507212"/>
            <a:ext cx="1692274" cy="153888"/>
          </a:xfrm>
        </p:spPr>
        <p:txBody>
          <a:bodyPr rtlCol="0"/>
          <a:lstStyle/>
          <a:p>
            <a:pPr rtl="0"/>
            <a:fld id="{DBA1B0FB-D917-4C8C-928F-313BD683BF39}" type="slidenum">
              <a:rPr lang="pt-BR" smtClean="0"/>
              <a:pPr rtl="0"/>
              <a:t>10</a:t>
            </a:fld>
            <a:endParaRPr lang="pt-BR"/>
          </a:p>
        </p:txBody>
      </p:sp>
      <p:pic>
        <p:nvPicPr>
          <p:cNvPr id="18" name="Imagem 17">
            <a:extLst>
              <a:ext uri="{FF2B5EF4-FFF2-40B4-BE49-F238E27FC236}">
                <a16:creationId xmlns:a16="http://schemas.microsoft.com/office/drawing/2014/main" id="{1C0FF2BC-9036-98F4-C074-D7C4752729D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837473B0-CC2E-450A-ABE3-18F120FF3D39}">
                <a1611:picAttrSrcUrl xmlns:a1611="http://schemas.microsoft.com/office/drawing/2016/11/main" r:id="rId10"/>
              </a:ext>
            </a:extLst>
          </a:blip>
          <a:srcRect/>
          <a:stretch/>
        </p:blipFill>
        <p:spPr>
          <a:xfrm>
            <a:off x="1095470" y="2244755"/>
            <a:ext cx="1694835" cy="953344"/>
          </a:xfrm>
          <a:prstGeom prst="rect">
            <a:avLst/>
          </a:prstGeom>
        </p:spPr>
      </p:pic>
      <p:pic>
        <p:nvPicPr>
          <p:cNvPr id="27" name="Imagem 26">
            <a:extLst>
              <a:ext uri="{FF2B5EF4-FFF2-40B4-BE49-F238E27FC236}">
                <a16:creationId xmlns:a16="http://schemas.microsoft.com/office/drawing/2014/main" id="{6CC6C908-87B7-0223-4F81-5D8CA0ABBD8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275761" y="6467172"/>
            <a:ext cx="1916239" cy="387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98766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Espaço Reservado para Imagem 7" descr="Plano de fundo digital de pontos de dados">
            <a:extLst>
              <a:ext uri="{FF2B5EF4-FFF2-40B4-BE49-F238E27FC236}">
                <a16:creationId xmlns:a16="http://schemas.microsoft.com/office/drawing/2014/main" id="{5FED7C55-F545-49A1-90FD-D853A25AB45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5" name="Título 14">
            <a:extLst>
              <a:ext uri="{FF2B5EF4-FFF2-40B4-BE49-F238E27FC236}">
                <a16:creationId xmlns:a16="http://schemas.microsoft.com/office/drawing/2014/main" id="{40F1DF5B-353A-4270-8C10-6A15094411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0863" y="549275"/>
            <a:ext cx="5437187" cy="2986234"/>
          </a:xfrm>
        </p:spPr>
        <p:txBody>
          <a:bodyPr vert="horz" wrap="square" lIns="0" tIns="0" rIns="0" bIns="0" rtlCol="0" anchor="b" anchorCtr="0">
            <a:normAutofit/>
          </a:bodyPr>
          <a:lstStyle/>
          <a:p>
            <a:pPr rtl="0">
              <a:lnSpc>
                <a:spcPct val="100000"/>
              </a:lnSpc>
            </a:pPr>
            <a:r>
              <a:rPr lang="pt-BR" sz="6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Tópico quatro</a:t>
            </a:r>
          </a:p>
        </p:txBody>
      </p:sp>
      <p:sp>
        <p:nvSpPr>
          <p:cNvPr id="16" name="Subtítulo 15">
            <a:extLst>
              <a:ext uri="{FF2B5EF4-FFF2-40B4-BE49-F238E27FC236}">
                <a16:creationId xmlns:a16="http://schemas.microsoft.com/office/drawing/2014/main" id="{4BDCF583-1D5D-4235-97C2-39272B80A0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0863" y="3827610"/>
            <a:ext cx="5437187" cy="2265216"/>
          </a:xfrm>
        </p:spPr>
        <p:txBody>
          <a:bodyPr vert="horz" wrap="square" lIns="0" tIns="0" rIns="0" bIns="0" rtlCol="0">
            <a:normAutofit/>
          </a:bodyPr>
          <a:lstStyle/>
          <a:p>
            <a:pPr marL="0" indent="0" rtl="0">
              <a:lnSpc>
                <a:spcPct val="100000"/>
              </a:lnSpc>
              <a:buNone/>
            </a:pPr>
            <a:r>
              <a:rPr lang="pt-BR" kern="1200" dirty="0">
                <a:latin typeface="+mn-lt"/>
                <a:ea typeface="+mn-ea"/>
                <a:cs typeface="+mn-cs"/>
              </a:rPr>
              <a:t>Geriatria e gerontologia</a:t>
            </a:r>
          </a:p>
        </p:txBody>
      </p:sp>
      <p:sp>
        <p:nvSpPr>
          <p:cNvPr id="4" name="Espaço Reservado para o Número do Slide 3">
            <a:extLst>
              <a:ext uri="{FF2B5EF4-FFF2-40B4-BE49-F238E27FC236}">
                <a16:creationId xmlns:a16="http://schemas.microsoft.com/office/drawing/2014/main" id="{E1E7D98D-6710-41D2-B258-E1A1059D29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BA1B0FB-D917-4C8C-928F-313BD683BF39}" type="slidenum">
              <a:rPr lang="pt-BR" smtClean="0"/>
              <a:t>11</a:t>
            </a:fld>
            <a:endParaRPr lang="pt-BR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9418049A-2B8B-A222-68F9-785D851CE1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75761" y="6467172"/>
            <a:ext cx="1916239" cy="387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05321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10361988-4BA3-20BB-7049-90E76D4E12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4" y="549275"/>
            <a:ext cx="3566160" cy="3384550"/>
          </a:xfrm>
        </p:spPr>
        <p:txBody>
          <a:bodyPr wrap="square" anchor="b">
            <a:normAutofit/>
          </a:bodyPr>
          <a:lstStyle/>
          <a:p>
            <a:r>
              <a:rPr lang="en-US" dirty="0"/>
              <a:t>Como </a:t>
            </a:r>
            <a:r>
              <a:rPr lang="en-US" dirty="0" err="1"/>
              <a:t>estão</a:t>
            </a:r>
            <a:r>
              <a:rPr lang="en-US" dirty="0"/>
              <a:t> </a:t>
            </a:r>
            <a:r>
              <a:rPr lang="en-US" dirty="0" err="1"/>
              <a:t>distribuídos</a:t>
            </a:r>
            <a:r>
              <a:rPr lang="en-US" dirty="0"/>
              <a:t> ?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BEFCCBD3-FFD3-4B44-BA1F-97644198546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" r="4" b="71269"/>
          <a:stretch/>
        </p:blipFill>
        <p:spPr>
          <a:xfrm>
            <a:off x="550863" y="4097339"/>
            <a:ext cx="3565524" cy="1389062"/>
          </a:xfrm>
          <a:prstGeom prst="rect">
            <a:avLst/>
          </a:prstGeom>
          <a:noFill/>
        </p:spPr>
      </p:pic>
      <p:pic>
        <p:nvPicPr>
          <p:cNvPr id="7" name="Espaço Reservado para Conteúdo 6">
            <a:extLst>
              <a:ext uri="{FF2B5EF4-FFF2-40B4-BE49-F238E27FC236}">
                <a16:creationId xmlns:a16="http://schemas.microsoft.com/office/drawing/2014/main" id="{BE91633E-1072-9A20-CACE-B089A3AF8FC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t="4652" r="1" b="6349"/>
          <a:stretch/>
        </p:blipFill>
        <p:spPr>
          <a:xfrm>
            <a:off x="5535809" y="656633"/>
            <a:ext cx="5132388" cy="5132388"/>
          </a:xfrm>
          <a:prstGeom prst="rect">
            <a:avLst/>
          </a:prstGeom>
          <a:noFill/>
        </p:spPr>
      </p:pic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E513B11-3AA9-4549-1383-335E473547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48863" y="6507212"/>
            <a:ext cx="1692274" cy="153888"/>
          </a:xfrm>
        </p:spPr>
        <p:txBody>
          <a:bodyPr wrap="square" anchor="ctr">
            <a:normAutofit/>
          </a:bodyPr>
          <a:lstStyle/>
          <a:p>
            <a:pPr rtl="0">
              <a:spcAft>
                <a:spcPts val="600"/>
              </a:spcAft>
            </a:pPr>
            <a:fld id="{DBA1B0FB-D917-4C8C-928F-313BD683BF39}" type="slidenum">
              <a:rPr lang="pt-BR" smtClean="0"/>
              <a:pPr rtl="0">
                <a:spcAft>
                  <a:spcPts val="600"/>
                </a:spcAft>
              </a:pPr>
              <a:t>12</a:t>
            </a:fld>
            <a:endParaRPr lang="pt-BR"/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E93B199E-10F2-41F3-5215-773D3CC5EC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75761" y="6467172"/>
            <a:ext cx="1916239" cy="387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91244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Espaço Reservado para Imagem 7" descr="Plano de fundo digital de pontos de dados">
            <a:extLst>
              <a:ext uri="{FF2B5EF4-FFF2-40B4-BE49-F238E27FC236}">
                <a16:creationId xmlns:a16="http://schemas.microsoft.com/office/drawing/2014/main" id="{5FED7C55-F545-49A1-90FD-D853A25AB45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5" name="Título 14">
            <a:extLst>
              <a:ext uri="{FF2B5EF4-FFF2-40B4-BE49-F238E27FC236}">
                <a16:creationId xmlns:a16="http://schemas.microsoft.com/office/drawing/2014/main" id="{40F1DF5B-353A-4270-8C10-6A15094411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0863" y="549275"/>
            <a:ext cx="5437187" cy="2986234"/>
          </a:xfrm>
        </p:spPr>
        <p:txBody>
          <a:bodyPr vert="horz" wrap="square" lIns="0" tIns="0" rIns="0" bIns="0" rtlCol="0" anchor="b" anchorCtr="0">
            <a:normAutofit/>
          </a:bodyPr>
          <a:lstStyle/>
          <a:p>
            <a:pPr rtl="0">
              <a:lnSpc>
                <a:spcPct val="100000"/>
              </a:lnSpc>
            </a:pPr>
            <a:r>
              <a:rPr lang="pt-BR" sz="6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Tópico cinco</a:t>
            </a:r>
          </a:p>
        </p:txBody>
      </p:sp>
      <p:sp>
        <p:nvSpPr>
          <p:cNvPr id="16" name="Subtítulo 15">
            <a:extLst>
              <a:ext uri="{FF2B5EF4-FFF2-40B4-BE49-F238E27FC236}">
                <a16:creationId xmlns:a16="http://schemas.microsoft.com/office/drawing/2014/main" id="{4BDCF583-1D5D-4235-97C2-39272B80A0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0863" y="3827610"/>
            <a:ext cx="5437187" cy="2265216"/>
          </a:xfrm>
        </p:spPr>
        <p:txBody>
          <a:bodyPr vert="horz" wrap="square" lIns="0" tIns="0" rIns="0" bIns="0" rtlCol="0">
            <a:normAutofit/>
          </a:bodyPr>
          <a:lstStyle/>
          <a:p>
            <a:pPr marL="0" indent="0" rtl="0">
              <a:lnSpc>
                <a:spcPct val="100000"/>
              </a:lnSpc>
              <a:buNone/>
            </a:pPr>
            <a:r>
              <a:rPr lang="pt-BR" kern="1200" dirty="0">
                <a:latin typeface="+mn-lt"/>
                <a:ea typeface="+mn-ea"/>
                <a:cs typeface="+mn-cs"/>
              </a:rPr>
              <a:t>Futuro da Medicina</a:t>
            </a:r>
          </a:p>
        </p:txBody>
      </p:sp>
      <p:sp>
        <p:nvSpPr>
          <p:cNvPr id="4" name="Espaço Reservado para o Número do Slide 3">
            <a:extLst>
              <a:ext uri="{FF2B5EF4-FFF2-40B4-BE49-F238E27FC236}">
                <a16:creationId xmlns:a16="http://schemas.microsoft.com/office/drawing/2014/main" id="{E1E7D98D-6710-41D2-B258-E1A1059D29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BA1B0FB-D917-4C8C-928F-313BD683BF39}" type="slidenum">
              <a:rPr lang="pt-BR" smtClean="0"/>
              <a:t>13</a:t>
            </a:fld>
            <a:endParaRPr lang="pt-BR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40FF0B7A-89D1-79CC-9761-8CBEB75FF9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75761" y="6467172"/>
            <a:ext cx="1916239" cy="387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7857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">
            <a:extLst>
              <a:ext uri="{FF2B5EF4-FFF2-40B4-BE49-F238E27FC236}">
                <a16:creationId xmlns:a16="http://schemas.microsoft.com/office/drawing/2014/main" id="{1CA17F8B-B770-DD4C-EC0D-B9179B71C6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2" y="259249"/>
            <a:ext cx="11090275" cy="984885"/>
          </a:xfrm>
        </p:spPr>
        <p:txBody>
          <a:bodyPr/>
          <a:lstStyle/>
          <a:p>
            <a:r>
              <a:rPr lang="en-US" dirty="0"/>
              <a:t>Qual o </a:t>
            </a:r>
            <a:r>
              <a:rPr lang="en-US" dirty="0" err="1"/>
              <a:t>futuro</a:t>
            </a:r>
            <a:r>
              <a:rPr lang="en-US" dirty="0"/>
              <a:t> da Medicina? </a:t>
            </a:r>
            <a:br>
              <a:rPr lang="en-US" dirty="0"/>
            </a:br>
            <a:r>
              <a:rPr lang="en-US" dirty="0"/>
              <a:t>O </a:t>
            </a:r>
            <a:r>
              <a:rPr lang="en-US" dirty="0" err="1"/>
              <a:t>quanto</a:t>
            </a:r>
            <a:r>
              <a:rPr lang="en-US" dirty="0"/>
              <a:t> </a:t>
            </a:r>
            <a:r>
              <a:rPr lang="en-US" dirty="0" err="1"/>
              <a:t>estamos</a:t>
            </a:r>
            <a:r>
              <a:rPr lang="en-US" dirty="0"/>
              <a:t> </a:t>
            </a:r>
            <a:r>
              <a:rPr lang="en-US" dirty="0" err="1"/>
              <a:t>preparados</a:t>
            </a:r>
            <a:r>
              <a:rPr lang="en-US" dirty="0"/>
              <a:t> ?</a:t>
            </a:r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CB50528E-725E-D2A2-2FD3-E9F5A0854B0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801" r="-2" b="5353"/>
          <a:stretch/>
        </p:blipFill>
        <p:spPr>
          <a:xfrm>
            <a:off x="3179763" y="1374383"/>
            <a:ext cx="8461374" cy="5002580"/>
          </a:xfrm>
          <a:prstGeom prst="rect">
            <a:avLst/>
          </a:prstGeom>
          <a:noFill/>
        </p:spPr>
      </p:pic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97F4713-BFE2-41A8-0E95-8775B10602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48863" y="6507212"/>
            <a:ext cx="1692274" cy="153888"/>
          </a:xfrm>
        </p:spPr>
        <p:txBody>
          <a:bodyPr wrap="square" anchor="ctr">
            <a:normAutofit/>
          </a:bodyPr>
          <a:lstStyle/>
          <a:p>
            <a:pPr rtl="0">
              <a:spcAft>
                <a:spcPts val="600"/>
              </a:spcAft>
            </a:pPr>
            <a:fld id="{DBA1B0FB-D917-4C8C-928F-313BD683BF39}" type="slidenum">
              <a:rPr lang="pt-BR" smtClean="0"/>
              <a:pPr rtl="0">
                <a:spcAft>
                  <a:spcPts val="600"/>
                </a:spcAft>
              </a:pPr>
              <a:t>14</a:t>
            </a:fld>
            <a:endParaRPr lang="pt-BR"/>
          </a:p>
        </p:txBody>
      </p:sp>
      <p:pic>
        <p:nvPicPr>
          <p:cNvPr id="17" name="Imagem 16">
            <a:extLst>
              <a:ext uri="{FF2B5EF4-FFF2-40B4-BE49-F238E27FC236}">
                <a16:creationId xmlns:a16="http://schemas.microsoft.com/office/drawing/2014/main" id="{74C52458-B621-641B-BF8F-2BC1A289C0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75761" y="6467172"/>
            <a:ext cx="1916239" cy="387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64789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Espaço Reservado para Imagem 7" descr="Plano de fundo digital de pontos de dados">
            <a:extLst>
              <a:ext uri="{FF2B5EF4-FFF2-40B4-BE49-F238E27FC236}">
                <a16:creationId xmlns:a16="http://schemas.microsoft.com/office/drawing/2014/main" id="{5FED7C55-F545-49A1-90FD-D853A25AB45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5" name="Título 14">
            <a:extLst>
              <a:ext uri="{FF2B5EF4-FFF2-40B4-BE49-F238E27FC236}">
                <a16:creationId xmlns:a16="http://schemas.microsoft.com/office/drawing/2014/main" id="{40F1DF5B-353A-4270-8C10-6A15094411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0863" y="549275"/>
            <a:ext cx="5437187" cy="2986234"/>
          </a:xfrm>
        </p:spPr>
        <p:txBody>
          <a:bodyPr vert="horz" wrap="square" lIns="0" tIns="0" rIns="0" bIns="0" rtlCol="0" anchor="b" anchorCtr="0">
            <a:normAutofit/>
          </a:bodyPr>
          <a:lstStyle/>
          <a:p>
            <a:pPr rtl="0">
              <a:lnSpc>
                <a:spcPct val="100000"/>
              </a:lnSpc>
            </a:pPr>
            <a:r>
              <a:rPr lang="pt-BR" sz="6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Tópico </a:t>
            </a:r>
            <a:r>
              <a:rPr lang="pt-BR" dirty="0"/>
              <a:t>seis</a:t>
            </a:r>
            <a:endParaRPr lang="pt-BR" sz="64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6" name="Subtítulo 15">
            <a:extLst>
              <a:ext uri="{FF2B5EF4-FFF2-40B4-BE49-F238E27FC236}">
                <a16:creationId xmlns:a16="http://schemas.microsoft.com/office/drawing/2014/main" id="{4BDCF583-1D5D-4235-97C2-39272B80A0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0863" y="3827610"/>
            <a:ext cx="5437187" cy="2265216"/>
          </a:xfrm>
        </p:spPr>
        <p:txBody>
          <a:bodyPr vert="horz" wrap="square" lIns="0" tIns="0" rIns="0" bIns="0" rtlCol="0">
            <a:normAutofit/>
          </a:bodyPr>
          <a:lstStyle/>
          <a:p>
            <a:pPr marL="0" indent="0" rtl="0">
              <a:lnSpc>
                <a:spcPct val="100000"/>
              </a:lnSpc>
              <a:buNone/>
            </a:pPr>
            <a:r>
              <a:rPr lang="pt-BR" kern="1200" dirty="0">
                <a:latin typeface="+mn-lt"/>
                <a:ea typeface="+mn-ea"/>
                <a:cs typeface="+mn-cs"/>
              </a:rPr>
              <a:t>Faculdades de Medicina </a:t>
            </a:r>
          </a:p>
        </p:txBody>
      </p:sp>
      <p:sp>
        <p:nvSpPr>
          <p:cNvPr id="4" name="Espaço Reservado para o Número do Slide 3">
            <a:extLst>
              <a:ext uri="{FF2B5EF4-FFF2-40B4-BE49-F238E27FC236}">
                <a16:creationId xmlns:a16="http://schemas.microsoft.com/office/drawing/2014/main" id="{E1E7D98D-6710-41D2-B258-E1A1059D29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BA1B0FB-D917-4C8C-928F-313BD683BF39}" type="slidenum">
              <a:rPr lang="pt-BR" smtClean="0"/>
              <a:t>15</a:t>
            </a:fld>
            <a:endParaRPr lang="pt-BR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3A48B0AF-75FA-3D35-1401-D29FF1D991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75761" y="6467172"/>
            <a:ext cx="1916239" cy="387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7990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Medicina do futuro: as tendências para os próximos anos | VYDENCE®">
            <a:extLst>
              <a:ext uri="{FF2B5EF4-FFF2-40B4-BE49-F238E27FC236}">
                <a16:creationId xmlns:a16="http://schemas.microsoft.com/office/drawing/2014/main" id="{453BD59C-10CB-B2F4-A046-04736356678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00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4109" name="Slide Number Placeholder 6">
            <a:extLst>
              <a:ext uri="{FF2B5EF4-FFF2-40B4-BE49-F238E27FC236}">
                <a16:creationId xmlns:a16="http://schemas.microsoft.com/office/drawing/2014/main" id="{BBA6645F-3D91-95CC-D489-1AB8E61475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48863" y="6507212"/>
            <a:ext cx="1692274" cy="153888"/>
          </a:xfrm>
        </p:spPr>
        <p:txBody>
          <a:bodyPr wrap="square" anchor="ctr">
            <a:normAutofit/>
          </a:bodyPr>
          <a:lstStyle/>
          <a:p>
            <a:pPr rtl="0">
              <a:spcAft>
                <a:spcPts val="600"/>
              </a:spcAft>
            </a:pPr>
            <a:fld id="{DBA1B0FB-D917-4C8C-928F-313BD683BF39}" type="slidenum">
              <a:rPr lang="pt-BR" smtClean="0"/>
              <a:pPr rtl="0">
                <a:spcAft>
                  <a:spcPts val="600"/>
                </a:spcAft>
              </a:pPr>
              <a:t>16</a:t>
            </a:fld>
            <a:endParaRPr lang="pt-BR"/>
          </a:p>
        </p:txBody>
      </p:sp>
      <p:sp>
        <p:nvSpPr>
          <p:cNvPr id="4114" name="Title 5">
            <a:extLst>
              <a:ext uri="{FF2B5EF4-FFF2-40B4-BE49-F238E27FC236}">
                <a16:creationId xmlns:a16="http://schemas.microsoft.com/office/drawing/2014/main" id="{8AFA0BAB-6791-8FE4-B0AF-A46B5C267C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54813" y="3597922"/>
            <a:ext cx="5437187" cy="2986234"/>
          </a:xfrm>
        </p:spPr>
        <p:txBody>
          <a:bodyPr/>
          <a:lstStyle/>
          <a:p>
            <a:r>
              <a:rPr lang="en-US" dirty="0"/>
              <a:t>As </a:t>
            </a:r>
            <a:r>
              <a:rPr lang="en-US" dirty="0" err="1"/>
              <a:t>faculdades</a:t>
            </a:r>
            <a:r>
              <a:rPr lang="en-US" dirty="0"/>
              <a:t> de Medicina </a:t>
            </a:r>
          </a:p>
        </p:txBody>
      </p:sp>
      <p:sp>
        <p:nvSpPr>
          <p:cNvPr id="4116" name="Subtitle 6">
            <a:extLst>
              <a:ext uri="{FF2B5EF4-FFF2-40B4-BE49-F238E27FC236}">
                <a16:creationId xmlns:a16="http://schemas.microsoft.com/office/drawing/2014/main" id="{E86185D2-7546-56F3-F062-0695555407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0863" y="3816724"/>
            <a:ext cx="5437187" cy="226521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Espaço Reservado para Data 4" hidden="1">
            <a:extLst>
              <a:ext uri="{FF2B5EF4-FFF2-40B4-BE49-F238E27FC236}">
                <a16:creationId xmlns:a16="http://schemas.microsoft.com/office/drawing/2014/main" id="{364B57C0-46A7-7904-1191-3665E07CA7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>
              <a:spcAft>
                <a:spcPts val="600"/>
              </a:spcAft>
            </a:pPr>
            <a:r>
              <a:rPr lang="pt-BR"/>
              <a:t>Terça-feira, 2 de fevereiro, 20XX</a:t>
            </a:r>
          </a:p>
        </p:txBody>
      </p:sp>
      <p:sp>
        <p:nvSpPr>
          <p:cNvPr id="7" name="Espaço Reservado para Número de Slide 6" hidden="1">
            <a:extLst>
              <a:ext uri="{FF2B5EF4-FFF2-40B4-BE49-F238E27FC236}">
                <a16:creationId xmlns:a16="http://schemas.microsoft.com/office/drawing/2014/main" id="{9CF92DD5-E6E5-96C7-BE5E-B949499D81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>
              <a:spcAft>
                <a:spcPts val="600"/>
              </a:spcAft>
            </a:pPr>
            <a:fld id="{DBA1B0FB-D917-4C8C-928F-313BD683BF39}" type="slidenum">
              <a:rPr lang="pt-BR" smtClean="0"/>
              <a:pPr rtl="0">
                <a:spcAft>
                  <a:spcPts val="600"/>
                </a:spcAft>
              </a:pPr>
              <a:t>16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695591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>
            <a:extLst>
              <a:ext uri="{FF2B5EF4-FFF2-40B4-BE49-F238E27FC236}">
                <a16:creationId xmlns:a16="http://schemas.microsoft.com/office/drawing/2014/main" id="{54B36114-3530-59CC-D5E4-B3F76083A8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As faculdades</a:t>
            </a:r>
          </a:p>
        </p:txBody>
      </p:sp>
      <p:sp>
        <p:nvSpPr>
          <p:cNvPr id="9" name="Espaço Reservado para Texto 8">
            <a:extLst>
              <a:ext uri="{FF2B5EF4-FFF2-40B4-BE49-F238E27FC236}">
                <a16:creationId xmlns:a16="http://schemas.microsoft.com/office/drawing/2014/main" id="{D77314A6-4886-6373-D6DE-4AC044C9986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Esperado</a:t>
            </a:r>
          </a:p>
        </p:txBody>
      </p:sp>
      <p:sp>
        <p:nvSpPr>
          <p:cNvPr id="10" name="Espaço Reservado para Conteúdo 9">
            <a:extLst>
              <a:ext uri="{FF2B5EF4-FFF2-40B4-BE49-F238E27FC236}">
                <a16:creationId xmlns:a16="http://schemas.microsoft.com/office/drawing/2014/main" id="{BBE81C1B-02AF-DB19-C2F2-49CB745ED18B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pt-BR" dirty="0"/>
              <a:t>Atendimento geral humanizado;</a:t>
            </a:r>
          </a:p>
          <a:p>
            <a:r>
              <a:rPr lang="pt-BR" dirty="0"/>
              <a:t>Divulgação e treinamento do atendimento global;</a:t>
            </a:r>
          </a:p>
          <a:p>
            <a:r>
              <a:rPr lang="pt-BR" dirty="0"/>
              <a:t>Entendimento maior da </a:t>
            </a:r>
            <a:r>
              <a:rPr lang="pt-BR" dirty="0" err="1"/>
              <a:t>intergeracionalidade</a:t>
            </a:r>
            <a:r>
              <a:rPr lang="pt-BR" dirty="0"/>
              <a:t>. </a:t>
            </a:r>
          </a:p>
          <a:p>
            <a:endParaRPr lang="pt-BR" dirty="0"/>
          </a:p>
        </p:txBody>
      </p:sp>
      <p:sp>
        <p:nvSpPr>
          <p:cNvPr id="11" name="Espaço Reservado para Texto 10">
            <a:extLst>
              <a:ext uri="{FF2B5EF4-FFF2-40B4-BE49-F238E27FC236}">
                <a16:creationId xmlns:a16="http://schemas.microsoft.com/office/drawing/2014/main" id="{556116A5-0E22-13AC-6651-D8D2EF53253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pt-BR" dirty="0"/>
              <a:t>O que ENIAC faz</a:t>
            </a:r>
          </a:p>
        </p:txBody>
      </p:sp>
      <p:sp>
        <p:nvSpPr>
          <p:cNvPr id="12" name="Espaço Reservado para Conteúdo 11">
            <a:extLst>
              <a:ext uri="{FF2B5EF4-FFF2-40B4-BE49-F238E27FC236}">
                <a16:creationId xmlns:a16="http://schemas.microsoft.com/office/drawing/2014/main" id="{874F1BFE-3391-2E0A-FEBC-A3DC1269D6AC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pt-BR" dirty="0"/>
              <a:t>Inclusão das diferentes gerações na formação assim como a </a:t>
            </a:r>
            <a:r>
              <a:rPr lang="pt-BR"/>
              <a:t>sociedade no </a:t>
            </a:r>
            <a:r>
              <a:rPr lang="pt-BR" dirty="0"/>
              <a:t>campus;</a:t>
            </a:r>
          </a:p>
          <a:p>
            <a:r>
              <a:rPr lang="pt-BR" dirty="0"/>
              <a:t>Treinamento das equipes;</a:t>
            </a:r>
          </a:p>
          <a:p>
            <a:r>
              <a:rPr lang="pt-BR" dirty="0"/>
              <a:t>Atendimento considerando o biopsicossocial.</a:t>
            </a:r>
          </a:p>
          <a:p>
            <a:pPr marL="0" indent="0">
              <a:buNone/>
            </a:pPr>
            <a:endParaRPr lang="pt-BR" dirty="0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B1EAC74C-F392-1A8C-7273-718CB7E5D2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BA1B0FB-D917-4C8C-928F-313BD683BF39}" type="slidenum">
              <a:rPr lang="pt-BR" smtClean="0"/>
              <a:t>17</a:t>
            </a:fld>
            <a:endParaRPr lang="pt-BR" dirty="0"/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22A5DA3B-779D-7015-EE8B-F970AF446C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5761" y="6467172"/>
            <a:ext cx="1916239" cy="387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17493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ítulo 13">
            <a:extLst>
              <a:ext uri="{FF2B5EF4-FFF2-40B4-BE49-F238E27FC236}">
                <a16:creationId xmlns:a16="http://schemas.microsoft.com/office/drawing/2014/main" id="{C15EE852-24F1-4643-8082-AB45CFF2BA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4" y="549275"/>
            <a:ext cx="3566160" cy="3384550"/>
          </a:xfrm>
        </p:spPr>
        <p:txBody>
          <a:bodyPr rtlCol="0">
            <a:normAutofit/>
          </a:bodyPr>
          <a:lstStyle/>
          <a:p>
            <a:pPr rtl="0"/>
            <a:r>
              <a:rPr lang="pt-BR" dirty="0"/>
              <a:t>A maneira de começar é parar de falar e começar a fazer.</a:t>
            </a:r>
          </a:p>
        </p:txBody>
      </p:sp>
      <p:sp>
        <p:nvSpPr>
          <p:cNvPr id="15" name="Espaço Reservado para Conteúdo 14">
            <a:extLst>
              <a:ext uri="{FF2B5EF4-FFF2-40B4-BE49-F238E27FC236}">
                <a16:creationId xmlns:a16="http://schemas.microsoft.com/office/drawing/2014/main" id="{4139825C-53C7-44F4-A064-9795CECD081B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550863" y="4097338"/>
            <a:ext cx="3565524" cy="2351087"/>
          </a:xfrm>
        </p:spPr>
        <p:txBody>
          <a:bodyPr rtlCol="0"/>
          <a:lstStyle/>
          <a:p>
            <a:pPr rtl="0"/>
            <a:r>
              <a:rPr lang="pt-BR" dirty="0"/>
              <a:t>Walt Disney</a:t>
            </a:r>
          </a:p>
          <a:p>
            <a:pPr rtl="0"/>
            <a:endParaRPr lang="pt-BR" dirty="0"/>
          </a:p>
        </p:txBody>
      </p:sp>
      <p:pic>
        <p:nvPicPr>
          <p:cNvPr id="18" name="Espaço Reservado para Imagem 17" descr="Uma pessoa desenhando em um quadro branco">
            <a:extLst>
              <a:ext uri="{FF2B5EF4-FFF2-40B4-BE49-F238E27FC236}">
                <a16:creationId xmlns:a16="http://schemas.microsoft.com/office/drawing/2014/main" id="{301557C2-9072-409B-88EC-E8577CEFCAF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35809" y="656633"/>
            <a:ext cx="5132388" cy="5132388"/>
          </a:xfrm>
        </p:spPr>
      </p:pic>
      <p:sp>
        <p:nvSpPr>
          <p:cNvPr id="21" name="Espaço Reservado para o Número do Slide 20">
            <a:extLst>
              <a:ext uri="{FF2B5EF4-FFF2-40B4-BE49-F238E27FC236}">
                <a16:creationId xmlns:a16="http://schemas.microsoft.com/office/drawing/2014/main" id="{1C563B34-DD53-4FB1-B8C2-8914E01C63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48863" y="6507212"/>
            <a:ext cx="1692274" cy="153888"/>
          </a:xfrm>
        </p:spPr>
        <p:txBody>
          <a:bodyPr rtlCol="0"/>
          <a:lstStyle/>
          <a:p>
            <a:pPr rtl="0"/>
            <a:fld id="{DBA1B0FB-D917-4C8C-928F-313BD683BF39}" type="slidenum">
              <a:rPr lang="pt-BR" smtClean="0"/>
              <a:pPr rtl="0"/>
              <a:t>18</a:t>
            </a:fld>
            <a:endParaRPr lang="pt-BR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C9FCDCF4-C9AA-A464-F714-85715499A3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75761" y="6467172"/>
            <a:ext cx="1916239" cy="387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5183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ítulo 21">
            <a:extLst>
              <a:ext uri="{FF2B5EF4-FFF2-40B4-BE49-F238E27FC236}">
                <a16:creationId xmlns:a16="http://schemas.microsoft.com/office/drawing/2014/main" id="{F8FAEED9-1ECD-45F9-87A0-9394BAEABB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0863" y="549275"/>
            <a:ext cx="5437187" cy="2986234"/>
          </a:xfrm>
        </p:spPr>
        <p:txBody>
          <a:bodyPr rtlCol="0"/>
          <a:lstStyle/>
          <a:p>
            <a:pPr rtl="0"/>
            <a:r>
              <a:rPr lang="pt-BR" dirty="0"/>
              <a:t>Obrigada</a:t>
            </a:r>
          </a:p>
        </p:txBody>
      </p:sp>
      <p:sp>
        <p:nvSpPr>
          <p:cNvPr id="23" name="Subtítulo 22">
            <a:extLst>
              <a:ext uri="{FF2B5EF4-FFF2-40B4-BE49-F238E27FC236}">
                <a16:creationId xmlns:a16="http://schemas.microsoft.com/office/drawing/2014/main" id="{8E5E4638-9BCB-4C2E-914F-CC868E2020D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0863" y="3827610"/>
            <a:ext cx="5437187" cy="2265216"/>
          </a:xfrm>
        </p:spPr>
        <p:txBody>
          <a:bodyPr rtlCol="0"/>
          <a:lstStyle/>
          <a:p>
            <a:pPr rtl="0"/>
            <a:r>
              <a:rPr lang="pt-BR" dirty="0"/>
              <a:t>Fabiana Santos Fonseca</a:t>
            </a:r>
          </a:p>
          <a:p>
            <a:pPr rtl="0"/>
            <a:r>
              <a:rPr lang="pt-BR" dirty="0"/>
              <a:t>fabiana.fonseca@eniac.edu.br</a:t>
            </a:r>
          </a:p>
          <a:p>
            <a:pPr rtl="0"/>
            <a:r>
              <a:rPr lang="pt-BR" dirty="0"/>
              <a:t>www.eniac.com.br</a:t>
            </a:r>
          </a:p>
        </p:txBody>
      </p:sp>
      <p:pic>
        <p:nvPicPr>
          <p:cNvPr id="27" name="Espaço Reservado para Imagem 26" descr="Plano de fundo digital de pontos de dados">
            <a:extLst>
              <a:ext uri="{FF2B5EF4-FFF2-40B4-BE49-F238E27FC236}">
                <a16:creationId xmlns:a16="http://schemas.microsoft.com/office/drawing/2014/main" id="{9E660784-34E2-4CDA-926A-DDD6AAF35046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56248" y="548640"/>
            <a:ext cx="5084064" cy="2880360"/>
          </a:xfrm>
        </p:spPr>
      </p:pic>
      <p:pic>
        <p:nvPicPr>
          <p:cNvPr id="33" name="Espaço Reservado para Imagem 32" descr="Plano de fundo digital de pontos de dados">
            <a:extLst>
              <a:ext uri="{FF2B5EF4-FFF2-40B4-BE49-F238E27FC236}">
                <a16:creationId xmlns:a16="http://schemas.microsoft.com/office/drawing/2014/main" id="{48106962-23C6-4DFE-BB3A-E5FFF03F38CE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56248" y="3429000"/>
            <a:ext cx="5084064" cy="2880360"/>
          </a:xfrm>
        </p:spPr>
      </p:pic>
      <p:sp>
        <p:nvSpPr>
          <p:cNvPr id="6" name="Espaço Reservado para o Número do Slide 5">
            <a:extLst>
              <a:ext uri="{FF2B5EF4-FFF2-40B4-BE49-F238E27FC236}">
                <a16:creationId xmlns:a16="http://schemas.microsoft.com/office/drawing/2014/main" id="{36E60F23-FB58-4EF8-82FD-E86CED25FD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48863" y="6507212"/>
            <a:ext cx="1692274" cy="153888"/>
          </a:xfrm>
        </p:spPr>
        <p:txBody>
          <a:bodyPr rtlCol="0"/>
          <a:lstStyle/>
          <a:p>
            <a:pPr rtl="0"/>
            <a:fld id="{DBA1B0FB-D917-4C8C-928F-313BD683BF39}" type="slidenum">
              <a:rPr lang="pt-BR" smtClean="0"/>
              <a:pPr rtl="0"/>
              <a:t>19</a:t>
            </a:fld>
            <a:endParaRPr lang="pt-BR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A174B5B6-F8DA-57B6-F367-F6C62EEECB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75761" y="6467172"/>
            <a:ext cx="1916239" cy="387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7798845"/>
      </p:ext>
    </p:extLst>
  </p:cSld>
  <p:clrMapOvr>
    <a:masterClrMapping/>
  </p:clrMapOvr>
</p:sld>
</file>

<file path=ppt/theme/theme1.xml><?xml version="1.0" encoding="utf-8"?>
<a:theme xmlns:a="http://schemas.openxmlformats.org/drawingml/2006/main" name="3DFloatVTI">
  <a:themeElements>
    <a:clrScheme name="Float">
      <a:dk1>
        <a:sysClr val="windowText" lastClr="000000"/>
      </a:dk1>
      <a:lt1>
        <a:sysClr val="window" lastClr="FFFFFF"/>
      </a:lt1>
      <a:dk2>
        <a:srgbClr val="1B192E"/>
      </a:dk2>
      <a:lt2>
        <a:srgbClr val="EAE5EB"/>
      </a:lt2>
      <a:accent1>
        <a:srgbClr val="13BE89"/>
      </a:accent1>
      <a:accent2>
        <a:srgbClr val="12B1BF"/>
      </a:accent2>
      <a:accent3>
        <a:srgbClr val="D40AA8"/>
      </a:accent3>
      <a:accent4>
        <a:srgbClr val="B86E62"/>
      </a:accent4>
      <a:accent5>
        <a:srgbClr val="A3A3C1"/>
      </a:accent5>
      <a:accent6>
        <a:srgbClr val="37335B"/>
      </a:accent6>
      <a:hlink>
        <a:srgbClr val="0066FF"/>
      </a:hlink>
      <a:folHlink>
        <a:srgbClr val="666699"/>
      </a:folHlink>
    </a:clrScheme>
    <a:fontScheme name="Float">
      <a:majorFont>
        <a:latin typeface="Walbaum Display"/>
        <a:ea typeface=""/>
        <a:cs typeface=""/>
      </a:majorFont>
      <a:minorFont>
        <a:latin typeface="Gill Sans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74514352.tgt.Office_50300831_TF33713516_Win32_OJ112196127" id="{5B02CB13-25F9-43E9-A3EC-2B08C0871AF2}" vid="{20DE5CB8-F2DD-40E1-8F79-272B0808BA13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 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 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 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8" ma:contentTypeDescription="Create a new document." ma:contentTypeScope="" ma:versionID="22a266b9fa9a230c5a512669d8b298c3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eddc33fff6b14141ee5c74a0d29ea6a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2:lcf76f155ced4ddcb4097134ff3c332f" minOccurs="0"/>
                <xsd:element ref="ns4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lcf76f155ced4ddcb4097134ff3c332f" ma:index="24" nillable="true" ma:taxonomy="true" ma:internalName="lcf76f155ced4ddcb4097134ff3c332f" ma:taxonomyFieldName="MediaServiceAITags" ma:displayName="Image Tags" ma:readOnly="false" ma:fieldId="{5cf76f15-5ced-4ddc-b409-7134ff3c332f}" ma:taxonomyMulti="true" ma:sspId="e385fb40-52d4-4fae-9c5b-3e8ff8a5878e" ma:termSetId="09814cd3-568e-4e90-9814-8d621ff8fb84" ma:anchorId="00000000-0000-0000-0000-000000000000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5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_ip_UnifiedCompliancePolicyProperties xmlns="http://schemas.microsoft.com/sharepoint/v3" xsi:nil="true"/>
    <lcf76f155ced4ddcb4097134ff3c332f xmlns="71af3243-3dd4-4a8d-8c0d-dd76da1f02a5">
      <Terms xmlns="http://schemas.microsoft.com/office/infopath/2007/PartnerControls"/>
    </lcf76f155ced4ddcb4097134ff3c332f>
    <TaxCatchAll xmlns="230e9df3-be65-4c73-a93b-d1236ebd677e"/>
    <MediaServiceKeyPoints xmlns="71af3243-3dd4-4a8d-8c0d-dd76da1f02a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E4876F9-7AE1-498D-B8FE-1E3AD703D2AF}">
  <ds:schemaRefs>
    <ds:schemaRef ds:uri="http://schemas.microsoft.com/office/2006/metadata/contentType"/>
    <ds:schemaRef ds:uri="http://schemas.microsoft.com/office/2006/metadata/properties/metaAttributes"/>
    <ds:schemaRef ds:uri="http://www.w3.org/2000/xmlns/"/>
    <ds:schemaRef ds:uri="http://www.w3.org/2001/XMLSchema"/>
    <ds:schemaRef ds:uri="http://schemas.microsoft.com/sharepoint/v3"/>
    <ds:schemaRef ds:uri="71af3243-3dd4-4a8d-8c0d-dd76da1f02a5"/>
    <ds:schemaRef ds:uri="16c05727-aa75-4e4a-9b5f-8a80a1165891"/>
    <ds:schemaRef ds:uri="230e9df3-be65-4c73-a93b-d1236ebd677e"/>
  </ds:schemaRefs>
</ds:datastoreItem>
</file>

<file path=customXml/itemProps2.xml><?xml version="1.0" encoding="utf-8"?>
<ds:datastoreItem xmlns:ds="http://schemas.openxmlformats.org/officeDocument/2006/customXml" ds:itemID="{50811A92-D464-4AC4-A396-BA73B10CEEAC}">
  <ds:schemaRefs>
    <ds:schemaRef ds:uri="http://schemas.microsoft.com/office/2006/metadata/properties"/>
    <ds:schemaRef ds:uri="http://www.w3.org/2000/xmlns/"/>
    <ds:schemaRef ds:uri="http://schemas.microsoft.com/sharepoint/v3"/>
    <ds:schemaRef ds:uri="http://www.w3.org/2001/XMLSchema-instance"/>
    <ds:schemaRef ds:uri="71af3243-3dd4-4a8d-8c0d-dd76da1f02a5"/>
    <ds:schemaRef ds:uri="http://schemas.microsoft.com/office/infopath/2007/PartnerControls"/>
    <ds:schemaRef ds:uri="230e9df3-be65-4c73-a93b-d1236ebd677e"/>
  </ds:schemaRefs>
</ds:datastoreItem>
</file>

<file path=customXml/itemProps3.xml><?xml version="1.0" encoding="utf-8"?>
<ds:datastoreItem xmlns:ds="http://schemas.openxmlformats.org/officeDocument/2006/customXml" ds:itemID="{904751AB-E840-446F-8D49-E697067EC887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f42aa342-8706-4288-bd11-ebb85995028c}" enabled="1" method="Standard" siteId="{72f988bf-86f1-41af-91ab-2d7cd011db47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Design flutuante 3D</Template>
  <TotalTime>571</TotalTime>
  <Words>299</Words>
  <Application>Microsoft Office PowerPoint</Application>
  <PresentationFormat>Widescreen</PresentationFormat>
  <Paragraphs>102</Paragraphs>
  <Slides>19</Slides>
  <Notes>10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19</vt:i4>
      </vt:variant>
    </vt:vector>
  </HeadingPairs>
  <TitlesOfParts>
    <vt:vector size="20" baseType="lpstr">
      <vt:lpstr>3DFloatVTI</vt:lpstr>
      <vt:lpstr>A intergeracionalidade na saúde pública</vt:lpstr>
      <vt:lpstr>Agenda</vt:lpstr>
      <vt:lpstr>Conceito</vt:lpstr>
      <vt:lpstr>Tópico um</vt:lpstr>
      <vt:lpstr>Apresentação do PowerPoint</vt:lpstr>
      <vt:lpstr>Apresentação do PowerPoint</vt:lpstr>
      <vt:lpstr>Tópico dois</vt:lpstr>
      <vt:lpstr>Apresentação do PowerPoint</vt:lpstr>
      <vt:lpstr>Tópico três</vt:lpstr>
      <vt:lpstr>Apresentação do PowerPoint</vt:lpstr>
      <vt:lpstr>Tópico quatro</vt:lpstr>
      <vt:lpstr>Como estão distribuídos ?</vt:lpstr>
      <vt:lpstr>Tópico cinco</vt:lpstr>
      <vt:lpstr>Qual o futuro da Medicina?  O quanto estamos preparados ?</vt:lpstr>
      <vt:lpstr>Tópico seis</vt:lpstr>
      <vt:lpstr>As faculdades de Medicina </vt:lpstr>
      <vt:lpstr>As faculdades</vt:lpstr>
      <vt:lpstr>A maneira de começar é parar de falar e começar a fazer.</vt:lpstr>
      <vt:lpstr>Obrigada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intergeracionalidade na saúde pública</dc:title>
  <dc:creator>fabiana fonseca</dc:creator>
  <cp:lastModifiedBy>fabiana fonseca</cp:lastModifiedBy>
  <cp:revision>2</cp:revision>
  <dcterms:created xsi:type="dcterms:W3CDTF">2023-02-19T13:31:47Z</dcterms:created>
  <dcterms:modified xsi:type="dcterms:W3CDTF">2023-02-19T23:21:29Z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